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6" r:id="rId7"/>
    <p:sldId id="261" r:id="rId8"/>
    <p:sldId id="263" r:id="rId9"/>
    <p:sldId id="265" r:id="rId10"/>
    <p:sldId id="268" r:id="rId11"/>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9B9B"/>
    <a:srgbClr val="9B9DFF"/>
    <a:srgbClr val="FBB62D"/>
    <a:srgbClr val="E28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94660"/>
  </p:normalViewPr>
  <p:slideViewPr>
    <p:cSldViewPr snapToGrid="0">
      <p:cViewPr varScale="1">
        <p:scale>
          <a:sx n="59" d="100"/>
          <a:sy n="59" d="100"/>
        </p:scale>
        <p:origin x="17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25FDF07-7139-4BD7-A7DE-CED4F9E0B0CE}"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177E66A-A4CB-4395-9438-8F3012FC8113}" type="slidenum">
              <a:rPr kumimoji="1" lang="ja-JP" altLang="en-US" smtClean="0"/>
              <a:t>‹#›</a:t>
            </a:fld>
            <a:endParaRPr kumimoji="1" lang="ja-JP" altLang="en-US"/>
          </a:p>
        </p:txBody>
      </p:sp>
    </p:spTree>
    <p:extLst>
      <p:ext uri="{BB962C8B-B14F-4D97-AF65-F5344CB8AC3E}">
        <p14:creationId xmlns:p14="http://schemas.microsoft.com/office/powerpoint/2010/main" val="26415287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177E66A-A4CB-4395-9438-8F3012FC8113}" type="slidenum">
              <a:rPr kumimoji="1" lang="ja-JP" altLang="en-US" smtClean="0"/>
              <a:t>6</a:t>
            </a:fld>
            <a:endParaRPr kumimoji="1" lang="ja-JP" altLang="en-US"/>
          </a:p>
        </p:txBody>
      </p:sp>
    </p:spTree>
    <p:extLst>
      <p:ext uri="{BB962C8B-B14F-4D97-AF65-F5344CB8AC3E}">
        <p14:creationId xmlns:p14="http://schemas.microsoft.com/office/powerpoint/2010/main" val="2771190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177E66A-A4CB-4395-9438-8F3012FC8113}" type="slidenum">
              <a:rPr kumimoji="1" lang="ja-JP" altLang="en-US" smtClean="0"/>
              <a:t>9</a:t>
            </a:fld>
            <a:endParaRPr kumimoji="1" lang="ja-JP" altLang="en-US"/>
          </a:p>
        </p:txBody>
      </p:sp>
    </p:spTree>
    <p:extLst>
      <p:ext uri="{BB962C8B-B14F-4D97-AF65-F5344CB8AC3E}">
        <p14:creationId xmlns:p14="http://schemas.microsoft.com/office/powerpoint/2010/main" val="290450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177E66A-A4CB-4395-9438-8F3012FC8113}" type="slidenum">
              <a:rPr kumimoji="1" lang="ja-JP" altLang="en-US" smtClean="0"/>
              <a:t>10</a:t>
            </a:fld>
            <a:endParaRPr kumimoji="1" lang="ja-JP" altLang="en-US"/>
          </a:p>
        </p:txBody>
      </p:sp>
    </p:spTree>
    <p:extLst>
      <p:ext uri="{BB962C8B-B14F-4D97-AF65-F5344CB8AC3E}">
        <p14:creationId xmlns:p14="http://schemas.microsoft.com/office/powerpoint/2010/main" val="504178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360681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402412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95078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89092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157768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184507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165924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2328492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421266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173676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4D54C7-BE98-476B-939D-B478E8F98A81}"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32224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BF4D54C7-BE98-476B-939D-B478E8F98A81}" type="datetimeFigureOut">
              <a:rPr kumimoji="1" lang="ja-JP" altLang="en-US" smtClean="0"/>
              <a:t>2024/11/15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335952EE-F805-48F4-B6FC-E7DC31E09223}" type="slidenum">
              <a:rPr kumimoji="1" lang="ja-JP" altLang="en-US" smtClean="0"/>
              <a:t>‹#›</a:t>
            </a:fld>
            <a:endParaRPr kumimoji="1" lang="ja-JP" altLang="en-US"/>
          </a:p>
        </p:txBody>
      </p:sp>
    </p:spTree>
    <p:extLst>
      <p:ext uri="{BB962C8B-B14F-4D97-AF65-F5344CB8AC3E}">
        <p14:creationId xmlns:p14="http://schemas.microsoft.com/office/powerpoint/2010/main" val="3212992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A15D9C8-3B07-AA2D-E38D-A3E08C811377}"/>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r>
              <a:rPr kumimoji="1" lang="en-US" altLang="ja-JP" sz="2000" b="1" dirty="0">
                <a:solidFill>
                  <a:schemeClr val="bg1"/>
                </a:solidFill>
                <a:latin typeface="メイリオ" panose="020B0604030504040204" pitchFamily="50" charset="-128"/>
                <a:ea typeface="メイリオ" panose="020B0604030504040204" pitchFamily="50" charset="-128"/>
              </a:rPr>
              <a:t>@@@</a:t>
            </a:r>
            <a:r>
              <a:rPr kumimoji="1" lang="ja-JP" altLang="en-US" sz="2000" b="1" dirty="0">
                <a:solidFill>
                  <a:schemeClr val="bg1"/>
                </a:solidFill>
                <a:latin typeface="メイリオ" panose="020B0604030504040204" pitchFamily="50" charset="-128"/>
                <a:ea typeface="メイリオ" panose="020B0604030504040204" pitchFamily="50" charset="-128"/>
              </a:rPr>
              <a:t>企業名＠＠＠</a:t>
            </a: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A00ACE90-0220-D57E-AE3B-5EE7DABBEBCC}"/>
              </a:ext>
            </a:extLst>
          </p:cNvPr>
          <p:cNvSpPr txBox="1"/>
          <p:nvPr/>
        </p:nvSpPr>
        <p:spPr>
          <a:xfrm>
            <a:off x="1283208" y="4494940"/>
            <a:ext cx="4291584" cy="461665"/>
          </a:xfrm>
          <a:prstGeom prst="rect">
            <a:avLst/>
          </a:prstGeom>
          <a:noFill/>
        </p:spPr>
        <p:txBody>
          <a:bodyPr wrap="square" rtlCol="0">
            <a:spAutoFit/>
          </a:bodyPr>
          <a:lstStyle/>
          <a:p>
            <a:pPr algn="ctr"/>
            <a:r>
              <a:rPr kumimoji="1" lang="en-US" altLang="ja-JP" sz="2400" b="1" dirty="0">
                <a:latin typeface="メイリオ" panose="020B0604030504040204" pitchFamily="50" charset="-128"/>
                <a:ea typeface="メイリオ" panose="020B0604030504040204" pitchFamily="50" charset="-128"/>
              </a:rPr>
              <a:t>YYYY</a:t>
            </a:r>
            <a:r>
              <a:rPr kumimoji="1" lang="ja-JP" altLang="en-US" sz="2400" b="1" dirty="0">
                <a:latin typeface="メイリオ" panose="020B0604030504040204" pitchFamily="50" charset="-128"/>
                <a:ea typeface="メイリオ" panose="020B0604030504040204" pitchFamily="50" charset="-128"/>
              </a:rPr>
              <a:t>年 </a:t>
            </a:r>
            <a:r>
              <a:rPr kumimoji="1" lang="en-US" altLang="ja-JP" sz="2400" b="1" dirty="0">
                <a:latin typeface="メイリオ" panose="020B0604030504040204" pitchFamily="50" charset="-128"/>
                <a:ea typeface="メイリオ" panose="020B0604030504040204" pitchFamily="50" charset="-128"/>
              </a:rPr>
              <a:t>MM</a:t>
            </a:r>
            <a:r>
              <a:rPr kumimoji="1" lang="ja-JP" altLang="en-US" sz="2400" b="1" dirty="0">
                <a:latin typeface="メイリオ" panose="020B0604030504040204" pitchFamily="50" charset="-128"/>
                <a:ea typeface="メイリオ" panose="020B0604030504040204" pitchFamily="50" charset="-128"/>
              </a:rPr>
              <a:t>月</a:t>
            </a:r>
            <a:r>
              <a:rPr kumimoji="1" lang="en-US" altLang="ja-JP" sz="2400" b="1" dirty="0">
                <a:latin typeface="メイリオ" panose="020B0604030504040204" pitchFamily="50" charset="-128"/>
                <a:ea typeface="メイリオ" panose="020B0604030504040204" pitchFamily="50" charset="-128"/>
              </a:rPr>
              <a:t>DD</a:t>
            </a:r>
            <a:r>
              <a:rPr kumimoji="1" lang="ja-JP" altLang="en-US" sz="2400" b="1" dirty="0">
                <a:latin typeface="メイリオ" panose="020B0604030504040204" pitchFamily="50" charset="-128"/>
                <a:ea typeface="メイリオ" panose="020B0604030504040204" pitchFamily="50" charset="-128"/>
              </a:rPr>
              <a:t>日</a:t>
            </a:r>
            <a:r>
              <a:rPr kumimoji="1" lang="en-US" altLang="ja-JP" sz="2400" b="1" dirty="0">
                <a:latin typeface="メイリオ" panose="020B0604030504040204" pitchFamily="50" charset="-128"/>
                <a:ea typeface="メイリオ" panose="020B0604030504040204" pitchFamily="50" charset="-128"/>
              </a:rPr>
              <a:t>-DD</a:t>
            </a:r>
            <a:r>
              <a:rPr kumimoji="1" lang="ja-JP" altLang="en-US" sz="2400" b="1" dirty="0">
                <a:latin typeface="メイリオ" panose="020B0604030504040204" pitchFamily="50" charset="-128"/>
                <a:ea typeface="メイリオ" panose="020B0604030504040204" pitchFamily="50" charset="-128"/>
              </a:rPr>
              <a:t>日</a:t>
            </a:r>
            <a:endParaRPr kumimoji="1" lang="en-US" altLang="ja-JP" sz="2400" b="1"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D00FB7B1-EFC6-77E6-0945-B0A9D35ED3BD}"/>
              </a:ext>
            </a:extLst>
          </p:cNvPr>
          <p:cNvSpPr txBox="1"/>
          <p:nvPr/>
        </p:nvSpPr>
        <p:spPr>
          <a:xfrm>
            <a:off x="1283208" y="5061313"/>
            <a:ext cx="4291584" cy="707886"/>
          </a:xfrm>
          <a:prstGeom prst="rect">
            <a:avLst/>
          </a:prstGeom>
          <a:noFill/>
        </p:spPr>
        <p:txBody>
          <a:bodyPr wrap="square" rtlCol="0">
            <a:spAutoFit/>
          </a:bodyPr>
          <a:lstStyle/>
          <a:p>
            <a:pPr algn="ctr"/>
            <a:r>
              <a:rPr kumimoji="1" lang="ja-JP" altLang="en-US" sz="4000" b="1" dirty="0">
                <a:latin typeface="メイリオ" panose="020B0604030504040204" pitchFamily="50" charset="-128"/>
                <a:ea typeface="メイリオ" panose="020B0604030504040204" pitchFamily="50" charset="-128"/>
              </a:rPr>
              <a:t>仕様書</a:t>
            </a:r>
            <a:endParaRPr kumimoji="1" lang="en-US" altLang="ja-JP" sz="4000" b="1"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44C5C45A-A8FB-31B0-A707-CDBFF05923C0}"/>
              </a:ext>
            </a:extLst>
          </p:cNvPr>
          <p:cNvSpPr/>
          <p:nvPr/>
        </p:nvSpPr>
        <p:spPr>
          <a:xfrm>
            <a:off x="1438656" y="1767840"/>
            <a:ext cx="4136136" cy="25237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メイリオ" panose="020B0604030504040204" pitchFamily="50" charset="-128"/>
                <a:ea typeface="メイリオ" panose="020B0604030504040204" pitchFamily="50" charset="-128"/>
              </a:rPr>
              <a:t>イベントロゴなど</a:t>
            </a:r>
          </a:p>
        </p:txBody>
      </p:sp>
    </p:spTree>
    <p:extLst>
      <p:ext uri="{BB962C8B-B14F-4D97-AF65-F5344CB8AC3E}">
        <p14:creationId xmlns:p14="http://schemas.microsoft.com/office/powerpoint/2010/main" val="374334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39624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MEMO</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09031D0D-FE7C-9116-2B2C-8C7765364D6C}"/>
              </a:ext>
            </a:extLst>
          </p:cNvPr>
          <p:cNvSpPr txBox="1"/>
          <p:nvPr/>
        </p:nvSpPr>
        <p:spPr>
          <a:xfrm>
            <a:off x="3206612" y="8516872"/>
            <a:ext cx="44477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11</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99495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0.</a:t>
            </a:r>
            <a:r>
              <a:rPr kumimoji="1" lang="ja-JP" altLang="en-US" b="1" dirty="0">
                <a:solidFill>
                  <a:schemeClr val="bg1"/>
                </a:solidFill>
                <a:latin typeface="メイリオ" panose="020B0604030504040204" pitchFamily="50" charset="-128"/>
                <a:ea typeface="メイリオ" panose="020B0604030504040204" pitchFamily="50" charset="-128"/>
              </a:rPr>
              <a:t>目次</a:t>
            </a:r>
          </a:p>
        </p:txBody>
      </p:sp>
      <p:sp>
        <p:nvSpPr>
          <p:cNvPr id="6" name="テキスト ボックス 5">
            <a:extLst>
              <a:ext uri="{FF2B5EF4-FFF2-40B4-BE49-F238E27FC236}">
                <a16:creationId xmlns:a16="http://schemas.microsoft.com/office/drawing/2014/main" id="{F4B710CE-079E-E19E-0960-6A9CDE2DD046}"/>
              </a:ext>
            </a:extLst>
          </p:cNvPr>
          <p:cNvSpPr txBox="1"/>
          <p:nvPr/>
        </p:nvSpPr>
        <p:spPr>
          <a:xfrm>
            <a:off x="252984" y="786348"/>
            <a:ext cx="6352032" cy="3785652"/>
          </a:xfrm>
          <a:prstGeom prst="rect">
            <a:avLst/>
          </a:prstGeom>
          <a:noFill/>
        </p:spPr>
        <p:txBody>
          <a:bodyPr wrap="square" rtlCol="0">
            <a:spAutoFit/>
          </a:bodyPr>
          <a:lstStyle/>
          <a:p>
            <a:r>
              <a:rPr kumimoji="1" lang="en-US" altLang="ja-JP" sz="2000" dirty="0">
                <a:latin typeface="メイリオ" panose="020B0604030504040204" pitchFamily="50" charset="-128"/>
                <a:ea typeface="メイリオ" panose="020B0604030504040204" pitchFamily="50" charset="-128"/>
              </a:rPr>
              <a:t>1.</a:t>
            </a:r>
            <a:r>
              <a:rPr kumimoji="1" lang="ja-JP" altLang="en-US" sz="2000" dirty="0">
                <a:latin typeface="メイリオ" panose="020B0604030504040204" pitchFamily="50" charset="-128"/>
                <a:ea typeface="メイリオ" panose="020B0604030504040204" pitchFamily="50" charset="-128"/>
              </a:rPr>
              <a:t> 概要</a:t>
            </a:r>
            <a:r>
              <a:rPr kumimoji="1" lang="en-US" altLang="ja-JP" sz="2000" dirty="0">
                <a:latin typeface="メイリオ" panose="020B0604030504040204" pitchFamily="50" charset="-128"/>
                <a:ea typeface="メイリオ" panose="020B0604030504040204" pitchFamily="50" charset="-128"/>
              </a:rPr>
              <a:t>……2p</a:t>
            </a:r>
          </a:p>
          <a:p>
            <a:endParaRPr kumimoji="1" lang="en-US" altLang="ja-JP" sz="2000" dirty="0">
              <a:latin typeface="メイリオ" panose="020B0604030504040204" pitchFamily="50" charset="-128"/>
              <a:ea typeface="メイリオ" panose="020B0604030504040204" pitchFamily="50" charset="-128"/>
            </a:endParaRPr>
          </a:p>
          <a:p>
            <a:r>
              <a:rPr kumimoji="1" lang="en-US" altLang="ja-JP" sz="2000" dirty="0">
                <a:latin typeface="メイリオ" panose="020B0604030504040204" pitchFamily="50" charset="-128"/>
                <a:ea typeface="メイリオ" panose="020B0604030504040204" pitchFamily="50" charset="-128"/>
              </a:rPr>
              <a:t>2. </a:t>
            </a:r>
            <a:r>
              <a:rPr kumimoji="1" lang="ja-JP" altLang="en-US" sz="2000" dirty="0">
                <a:latin typeface="メイリオ" panose="020B0604030504040204" pitchFamily="50" charset="-128"/>
                <a:ea typeface="メイリオ" panose="020B0604030504040204" pitchFamily="50" charset="-128"/>
              </a:rPr>
              <a:t>スケジュール</a:t>
            </a:r>
            <a:r>
              <a:rPr kumimoji="1" lang="en-US" altLang="ja-JP" sz="2000" dirty="0">
                <a:latin typeface="メイリオ" panose="020B0604030504040204" pitchFamily="50" charset="-128"/>
                <a:ea typeface="メイリオ" panose="020B0604030504040204" pitchFamily="50" charset="-128"/>
              </a:rPr>
              <a:t>……3p</a:t>
            </a:r>
          </a:p>
          <a:p>
            <a:endParaRPr kumimoji="1" lang="en-US" altLang="ja-JP" sz="2000" dirty="0">
              <a:latin typeface="メイリオ" panose="020B0604030504040204" pitchFamily="50" charset="-128"/>
              <a:ea typeface="メイリオ" panose="020B0604030504040204" pitchFamily="50" charset="-128"/>
            </a:endParaRPr>
          </a:p>
          <a:p>
            <a:r>
              <a:rPr kumimoji="1" lang="en-US" altLang="ja-JP" sz="2000" dirty="0">
                <a:latin typeface="メイリオ" panose="020B0604030504040204" pitchFamily="50" charset="-128"/>
                <a:ea typeface="メイリオ" panose="020B0604030504040204" pitchFamily="50" charset="-128"/>
              </a:rPr>
              <a:t>3. </a:t>
            </a:r>
            <a:r>
              <a:rPr kumimoji="1" lang="ja-JP" altLang="en-US" sz="2000" dirty="0">
                <a:latin typeface="メイリオ" panose="020B0604030504040204" pitchFamily="50" charset="-128"/>
                <a:ea typeface="メイリオ" panose="020B0604030504040204" pitchFamily="50" charset="-128"/>
              </a:rPr>
              <a:t>レイアウト</a:t>
            </a:r>
            <a:r>
              <a:rPr kumimoji="1" lang="en-US" altLang="ja-JP" sz="2000" dirty="0">
                <a:latin typeface="メイリオ" panose="020B0604030504040204" pitchFamily="50" charset="-128"/>
                <a:ea typeface="メイリオ" panose="020B0604030504040204" pitchFamily="50" charset="-128"/>
              </a:rPr>
              <a:t>……4</a:t>
            </a:r>
            <a:r>
              <a:rPr kumimoji="1" lang="ja-JP" altLang="en-US" sz="2000" dirty="0">
                <a:latin typeface="メイリオ" panose="020B0604030504040204" pitchFamily="50" charset="-128"/>
                <a:ea typeface="メイリオ" panose="020B0604030504040204" pitchFamily="50" charset="-128"/>
              </a:rPr>
              <a:t>～</a:t>
            </a:r>
            <a:r>
              <a:rPr kumimoji="1" lang="en-US" altLang="ja-JP" sz="2000" dirty="0">
                <a:latin typeface="メイリオ" panose="020B0604030504040204" pitchFamily="50" charset="-128"/>
                <a:ea typeface="メイリオ" panose="020B0604030504040204" pitchFamily="50" charset="-128"/>
              </a:rPr>
              <a:t>5p</a:t>
            </a:r>
          </a:p>
          <a:p>
            <a:endParaRPr kumimoji="1" lang="en-US" altLang="ja-JP" sz="2000" dirty="0">
              <a:latin typeface="メイリオ" panose="020B0604030504040204" pitchFamily="50" charset="-128"/>
              <a:ea typeface="メイリオ" panose="020B0604030504040204" pitchFamily="50" charset="-128"/>
            </a:endParaRPr>
          </a:p>
          <a:p>
            <a:r>
              <a:rPr kumimoji="1" lang="en-US" altLang="ja-JP" sz="2000" dirty="0">
                <a:latin typeface="メイリオ" panose="020B0604030504040204" pitchFamily="50" charset="-128"/>
                <a:ea typeface="メイリオ" panose="020B0604030504040204" pitchFamily="50" charset="-128"/>
              </a:rPr>
              <a:t>4. </a:t>
            </a:r>
            <a:r>
              <a:rPr kumimoji="1" lang="ja-JP" altLang="en-US" sz="2000" dirty="0">
                <a:latin typeface="メイリオ" panose="020B0604030504040204" pitchFamily="50" charset="-128"/>
                <a:ea typeface="メイリオ" panose="020B0604030504040204" pitchFamily="50" charset="-128"/>
              </a:rPr>
              <a:t>備品リスト</a:t>
            </a:r>
            <a:r>
              <a:rPr kumimoji="1" lang="en-US" altLang="ja-JP" sz="2000" dirty="0">
                <a:latin typeface="メイリオ" panose="020B0604030504040204" pitchFamily="50" charset="-128"/>
                <a:ea typeface="メイリオ" panose="020B0604030504040204" pitchFamily="50" charset="-128"/>
              </a:rPr>
              <a:t>……6p</a:t>
            </a:r>
          </a:p>
          <a:p>
            <a:endParaRPr kumimoji="1" lang="en-US" altLang="ja-JP" sz="2000" dirty="0">
              <a:latin typeface="メイリオ" panose="020B0604030504040204" pitchFamily="50" charset="-128"/>
              <a:ea typeface="メイリオ" panose="020B0604030504040204" pitchFamily="50" charset="-128"/>
            </a:endParaRPr>
          </a:p>
          <a:p>
            <a:r>
              <a:rPr kumimoji="1" lang="en-US" altLang="ja-JP" sz="2000" dirty="0">
                <a:latin typeface="メイリオ" panose="020B0604030504040204" pitchFamily="50" charset="-128"/>
                <a:ea typeface="メイリオ" panose="020B0604030504040204" pitchFamily="50" charset="-128"/>
              </a:rPr>
              <a:t>5. </a:t>
            </a:r>
            <a:r>
              <a:rPr kumimoji="1" lang="ja-JP" altLang="en-US" sz="2000" dirty="0">
                <a:latin typeface="メイリオ" panose="020B0604030504040204" pitchFamily="50" charset="-128"/>
                <a:ea typeface="メイリオ" panose="020B0604030504040204" pitchFamily="50" charset="-128"/>
              </a:rPr>
              <a:t>シフト表</a:t>
            </a:r>
            <a:r>
              <a:rPr kumimoji="1" lang="en-US" altLang="ja-JP" sz="2000" dirty="0">
                <a:latin typeface="メイリオ" panose="020B0604030504040204" pitchFamily="50" charset="-128"/>
                <a:ea typeface="メイリオ" panose="020B0604030504040204" pitchFamily="50" charset="-128"/>
              </a:rPr>
              <a:t>……7p</a:t>
            </a:r>
          </a:p>
          <a:p>
            <a:endParaRPr kumimoji="1" lang="en-US" altLang="ja-JP" sz="2000" dirty="0">
              <a:latin typeface="メイリオ" panose="020B0604030504040204" pitchFamily="50" charset="-128"/>
              <a:ea typeface="メイリオ" panose="020B0604030504040204" pitchFamily="50" charset="-128"/>
            </a:endParaRPr>
          </a:p>
          <a:p>
            <a:r>
              <a:rPr kumimoji="1" lang="en-US" altLang="ja-JP" sz="2000" dirty="0">
                <a:latin typeface="メイリオ" panose="020B0604030504040204" pitchFamily="50" charset="-128"/>
                <a:ea typeface="メイリオ" panose="020B0604030504040204" pitchFamily="50" charset="-128"/>
              </a:rPr>
              <a:t>6. </a:t>
            </a:r>
            <a:r>
              <a:rPr kumimoji="1" lang="ja-JP" altLang="en-US" sz="2000" dirty="0">
                <a:latin typeface="メイリオ" panose="020B0604030504040204" pitchFamily="50" charset="-128"/>
                <a:ea typeface="メイリオ" panose="020B0604030504040204" pitchFamily="50" charset="-128"/>
              </a:rPr>
              <a:t>会場</a:t>
            </a:r>
            <a:r>
              <a:rPr kumimoji="1" lang="en-US" altLang="ja-JP" sz="2000" dirty="0">
                <a:latin typeface="メイリオ" panose="020B0604030504040204" pitchFamily="50" charset="-128"/>
                <a:ea typeface="メイリオ" panose="020B0604030504040204" pitchFamily="50" charset="-128"/>
              </a:rPr>
              <a:t>MAP……9p</a:t>
            </a:r>
          </a:p>
          <a:p>
            <a:endParaRPr kumimoji="1" lang="en-US" altLang="ja-JP" sz="2000" dirty="0">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4F8B6624-366B-51AE-8E8C-BD3402FFD6FE}"/>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1</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083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1.</a:t>
            </a:r>
            <a:r>
              <a:rPr kumimoji="1" lang="ja-JP" altLang="en-US" b="1" dirty="0">
                <a:solidFill>
                  <a:schemeClr val="bg1"/>
                </a:solidFill>
                <a:latin typeface="メイリオ" panose="020B0604030504040204" pitchFamily="50" charset="-128"/>
                <a:ea typeface="メイリオ" panose="020B0604030504040204" pitchFamily="50" charset="-128"/>
              </a:rPr>
              <a:t>概要</a:t>
            </a:r>
          </a:p>
        </p:txBody>
      </p:sp>
      <p:sp>
        <p:nvSpPr>
          <p:cNvPr id="2" name="テキスト ボックス 1">
            <a:extLst>
              <a:ext uri="{FF2B5EF4-FFF2-40B4-BE49-F238E27FC236}">
                <a16:creationId xmlns:a16="http://schemas.microsoft.com/office/drawing/2014/main" id="{9D31F89B-E88E-DE59-B1BE-0327D74834E9}"/>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2</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5CD4720E-39B7-4F09-C7FD-2F8098B6F937}"/>
              </a:ext>
            </a:extLst>
          </p:cNvPr>
          <p:cNvSpPr txBox="1"/>
          <p:nvPr/>
        </p:nvSpPr>
        <p:spPr>
          <a:xfrm>
            <a:off x="322730" y="749631"/>
            <a:ext cx="6360459" cy="646331"/>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展示会名称</a:t>
            </a:r>
            <a:endParaRPr kumimoji="1" lang="en-US" altLang="ja-JP" b="1"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473EA985-A08C-AEA3-08F0-31E5680C5F98}"/>
              </a:ext>
            </a:extLst>
          </p:cNvPr>
          <p:cNvSpPr txBox="1"/>
          <p:nvPr/>
        </p:nvSpPr>
        <p:spPr>
          <a:xfrm>
            <a:off x="322730" y="1574857"/>
            <a:ext cx="6212540" cy="646331"/>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主催</a:t>
            </a:r>
            <a:endParaRPr kumimoji="1" lang="en-US" altLang="ja-JP" b="1"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＠＠＠＠＠＠社</a:t>
            </a:r>
            <a:endParaRPr kumimoji="1" lang="en-US" altLang="ja-JP"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AFCD78FC-B4B7-26F5-46C4-FCF43F4FBB64}"/>
              </a:ext>
            </a:extLst>
          </p:cNvPr>
          <p:cNvSpPr txBox="1"/>
          <p:nvPr/>
        </p:nvSpPr>
        <p:spPr>
          <a:xfrm>
            <a:off x="322730" y="2301581"/>
            <a:ext cx="6212540" cy="646331"/>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共催</a:t>
            </a:r>
            <a:endParaRPr kumimoji="1" lang="en-US" altLang="ja-JP" b="1"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＠＠＠＠＠＠社</a:t>
            </a:r>
            <a:endParaRPr kumimoji="1" lang="en-US" altLang="ja-JP"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CF444BF5-40EC-C906-ED2A-DE1DA0ABEAA3}"/>
              </a:ext>
            </a:extLst>
          </p:cNvPr>
          <p:cNvSpPr txBox="1"/>
          <p:nvPr/>
        </p:nvSpPr>
        <p:spPr>
          <a:xfrm>
            <a:off x="322730" y="3086937"/>
            <a:ext cx="6212540" cy="646331"/>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会期</a:t>
            </a:r>
            <a:endParaRPr kumimoji="1" lang="en-US" altLang="ja-JP" b="1"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YYYY</a:t>
            </a:r>
            <a:r>
              <a:rPr kumimoji="1" lang="ja-JP" altLang="en-US" dirty="0">
                <a:latin typeface="メイリオ" panose="020B0604030504040204" pitchFamily="50" charset="-128"/>
                <a:ea typeface="メイリオ" panose="020B0604030504040204" pitchFamily="50" charset="-128"/>
              </a:rPr>
              <a:t>年</a:t>
            </a:r>
            <a:r>
              <a:rPr kumimoji="1" lang="en-US" altLang="ja-JP" dirty="0">
                <a:latin typeface="メイリオ" panose="020B0604030504040204" pitchFamily="50" charset="-128"/>
                <a:ea typeface="メイリオ" panose="020B0604030504040204" pitchFamily="50" charset="-128"/>
              </a:rPr>
              <a:t>MM</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DD</a:t>
            </a:r>
            <a:r>
              <a:rPr kumimoji="1" lang="ja-JP" altLang="en-US" dirty="0">
                <a:latin typeface="メイリオ" panose="020B0604030504040204" pitchFamily="50" charset="-128"/>
                <a:ea typeface="メイリオ" panose="020B0604030504040204" pitchFamily="50" charset="-128"/>
              </a:rPr>
              <a:t>日（</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a:t>
            </a:r>
          </a:p>
        </p:txBody>
      </p:sp>
      <p:sp>
        <p:nvSpPr>
          <p:cNvPr id="16" name="テキスト ボックス 15">
            <a:extLst>
              <a:ext uri="{FF2B5EF4-FFF2-40B4-BE49-F238E27FC236}">
                <a16:creationId xmlns:a16="http://schemas.microsoft.com/office/drawing/2014/main" id="{1B9DBF4B-080E-04B4-0164-0999DAF6A8BA}"/>
              </a:ext>
            </a:extLst>
          </p:cNvPr>
          <p:cNvSpPr txBox="1"/>
          <p:nvPr/>
        </p:nvSpPr>
        <p:spPr>
          <a:xfrm>
            <a:off x="322730" y="3754706"/>
            <a:ext cx="6212540" cy="646331"/>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会場</a:t>
            </a:r>
            <a:endParaRPr kumimoji="1" lang="en-US" altLang="ja-JP" b="1"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414889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2.</a:t>
            </a:r>
            <a:r>
              <a:rPr kumimoji="1" lang="ja-JP" altLang="en-US" b="1" dirty="0">
                <a:solidFill>
                  <a:schemeClr val="bg1"/>
                </a:solidFill>
                <a:latin typeface="メイリオ" panose="020B0604030504040204" pitchFamily="50" charset="-128"/>
                <a:ea typeface="メイリオ" panose="020B0604030504040204" pitchFamily="50" charset="-128"/>
              </a:rPr>
              <a:t>スケジュール</a:t>
            </a:r>
          </a:p>
        </p:txBody>
      </p:sp>
      <p:graphicFrame>
        <p:nvGraphicFramePr>
          <p:cNvPr id="6" name="表 5">
            <a:extLst>
              <a:ext uri="{FF2B5EF4-FFF2-40B4-BE49-F238E27FC236}">
                <a16:creationId xmlns:a16="http://schemas.microsoft.com/office/drawing/2014/main" id="{F5C236A2-C840-6C09-A831-5008FA890A08}"/>
              </a:ext>
            </a:extLst>
          </p:cNvPr>
          <p:cNvGraphicFramePr>
            <a:graphicFrameLocks noGrp="1"/>
          </p:cNvGraphicFramePr>
          <p:nvPr>
            <p:extLst>
              <p:ext uri="{D42A27DB-BD31-4B8C-83A1-F6EECF244321}">
                <p14:modId xmlns:p14="http://schemas.microsoft.com/office/powerpoint/2010/main" val="2218013294"/>
              </p:ext>
            </p:extLst>
          </p:nvPr>
        </p:nvGraphicFramePr>
        <p:xfrm>
          <a:off x="359167" y="1137194"/>
          <a:ext cx="5160264" cy="1542921"/>
        </p:xfrm>
        <a:graphic>
          <a:graphicData uri="http://schemas.openxmlformats.org/drawingml/2006/table">
            <a:tbl>
              <a:tblPr firstRow="1" bandRow="1">
                <a:tableStyleId>{5C22544A-7EE6-4342-B048-85BDC9FD1C3A}</a:tableStyleId>
              </a:tblPr>
              <a:tblGrid>
                <a:gridCol w="1414272">
                  <a:extLst>
                    <a:ext uri="{9D8B030D-6E8A-4147-A177-3AD203B41FA5}">
                      <a16:colId xmlns:a16="http://schemas.microsoft.com/office/drawing/2014/main" val="3320901922"/>
                    </a:ext>
                  </a:extLst>
                </a:gridCol>
                <a:gridCol w="3745992">
                  <a:extLst>
                    <a:ext uri="{9D8B030D-6E8A-4147-A177-3AD203B41FA5}">
                      <a16:colId xmlns:a16="http://schemas.microsoft.com/office/drawing/2014/main" val="4079364358"/>
                    </a:ext>
                  </a:extLst>
                </a:gridCol>
              </a:tblGrid>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搬入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516490"/>
                  </a:ext>
                </a:extLst>
              </a:tr>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4135534"/>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974478"/>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03497"/>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設営完了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7191324"/>
                  </a:ext>
                </a:extLst>
              </a:tr>
            </a:tbl>
          </a:graphicData>
        </a:graphic>
      </p:graphicFrame>
      <p:sp>
        <p:nvSpPr>
          <p:cNvPr id="8" name="テキスト ボックス 7">
            <a:extLst>
              <a:ext uri="{FF2B5EF4-FFF2-40B4-BE49-F238E27FC236}">
                <a16:creationId xmlns:a16="http://schemas.microsoft.com/office/drawing/2014/main" id="{AF989FBB-BDD6-8C4F-6625-EE7B261B24AF}"/>
              </a:ext>
            </a:extLst>
          </p:cNvPr>
          <p:cNvSpPr txBox="1"/>
          <p:nvPr/>
        </p:nvSpPr>
        <p:spPr>
          <a:xfrm>
            <a:off x="334783" y="769934"/>
            <a:ext cx="3230880" cy="369332"/>
          </a:xfrm>
          <a:prstGeom prst="rect">
            <a:avLst/>
          </a:prstGeom>
          <a:noFill/>
        </p:spPr>
        <p:txBody>
          <a:bodyPr wrap="square" rtlCol="0">
            <a:spAutoFit/>
          </a:bodyPr>
          <a:lstStyle/>
          <a:p>
            <a:r>
              <a:rPr kumimoji="1" lang="en-US" altLang="ja-JP" b="1" u="sng" dirty="0">
                <a:latin typeface="メイリオ" panose="020B0604030504040204" pitchFamily="50" charset="-128"/>
                <a:ea typeface="メイリオ" panose="020B0604030504040204" pitchFamily="50" charset="-128"/>
              </a:rPr>
              <a:t>MM</a:t>
            </a:r>
            <a:r>
              <a:rPr kumimoji="1" lang="ja-JP" altLang="en-US" b="1" u="sng" dirty="0">
                <a:latin typeface="メイリオ" panose="020B0604030504040204" pitchFamily="50" charset="-128"/>
                <a:ea typeface="メイリオ" panose="020B0604030504040204" pitchFamily="50" charset="-128"/>
              </a:rPr>
              <a:t>月</a:t>
            </a:r>
            <a:r>
              <a:rPr kumimoji="1" lang="en-US" altLang="ja-JP" b="1" u="sng" dirty="0">
                <a:latin typeface="メイリオ" panose="020B0604030504040204" pitchFamily="50" charset="-128"/>
                <a:ea typeface="メイリオ" panose="020B0604030504040204" pitchFamily="50" charset="-128"/>
              </a:rPr>
              <a:t>DD</a:t>
            </a:r>
            <a:r>
              <a:rPr kumimoji="1" lang="ja-JP" altLang="en-US" b="1" u="sng" dirty="0">
                <a:latin typeface="メイリオ" panose="020B0604030504040204" pitchFamily="50" charset="-128"/>
                <a:ea typeface="メイリオ" panose="020B0604030504040204" pitchFamily="50" charset="-128"/>
              </a:rPr>
              <a:t>日（</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）設営日</a:t>
            </a:r>
          </a:p>
        </p:txBody>
      </p:sp>
      <p:sp>
        <p:nvSpPr>
          <p:cNvPr id="9" name="テキスト ボックス 8">
            <a:extLst>
              <a:ext uri="{FF2B5EF4-FFF2-40B4-BE49-F238E27FC236}">
                <a16:creationId xmlns:a16="http://schemas.microsoft.com/office/drawing/2014/main" id="{EA2067CB-F066-C9FF-5317-20D3AF59C0CE}"/>
              </a:ext>
            </a:extLst>
          </p:cNvPr>
          <p:cNvSpPr txBox="1"/>
          <p:nvPr/>
        </p:nvSpPr>
        <p:spPr>
          <a:xfrm>
            <a:off x="359166" y="2886968"/>
            <a:ext cx="5444225" cy="369332"/>
          </a:xfrm>
          <a:prstGeom prst="rect">
            <a:avLst/>
          </a:prstGeom>
          <a:noFill/>
        </p:spPr>
        <p:txBody>
          <a:bodyPr wrap="square" rtlCol="0">
            <a:spAutoFit/>
          </a:bodyPr>
          <a:lstStyle/>
          <a:p>
            <a:r>
              <a:rPr kumimoji="1" lang="en-US" altLang="ja-JP" b="1" u="sng" dirty="0">
                <a:latin typeface="メイリオ" panose="020B0604030504040204" pitchFamily="50" charset="-128"/>
                <a:ea typeface="メイリオ" panose="020B0604030504040204" pitchFamily="50" charset="-128"/>
              </a:rPr>
              <a:t>MM</a:t>
            </a:r>
            <a:r>
              <a:rPr kumimoji="1" lang="ja-JP" altLang="en-US" b="1" u="sng" dirty="0">
                <a:latin typeface="メイリオ" panose="020B0604030504040204" pitchFamily="50" charset="-128"/>
                <a:ea typeface="メイリオ" panose="020B0604030504040204" pitchFamily="50" charset="-128"/>
              </a:rPr>
              <a:t>月</a:t>
            </a:r>
            <a:r>
              <a:rPr kumimoji="1" lang="en-US" altLang="ja-JP" b="1" u="sng" dirty="0">
                <a:latin typeface="メイリオ" panose="020B0604030504040204" pitchFamily="50" charset="-128"/>
                <a:ea typeface="メイリオ" panose="020B0604030504040204" pitchFamily="50" charset="-128"/>
              </a:rPr>
              <a:t>DD</a:t>
            </a:r>
            <a:r>
              <a:rPr kumimoji="1" lang="ja-JP" altLang="en-US" b="1" u="sng" dirty="0">
                <a:latin typeface="メイリオ" panose="020B0604030504040204" pitchFamily="50" charset="-128"/>
                <a:ea typeface="メイリオ" panose="020B0604030504040204" pitchFamily="50" charset="-128"/>
              </a:rPr>
              <a:t>日（</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展</a:t>
            </a:r>
            <a:r>
              <a:rPr kumimoji="1" lang="en-US" altLang="ja-JP" b="1" u="sng" dirty="0">
                <a:latin typeface="メイリオ" panose="020B0604030504040204" pitchFamily="50" charset="-128"/>
                <a:ea typeface="メイリオ" panose="020B0604030504040204" pitchFamily="50" charset="-128"/>
              </a:rPr>
              <a:t>1</a:t>
            </a:r>
            <a:r>
              <a:rPr kumimoji="1" lang="ja-JP" altLang="en-US" b="1" u="sng" dirty="0">
                <a:latin typeface="メイリオ" panose="020B0604030504040204" pitchFamily="50" charset="-128"/>
                <a:ea typeface="メイリオ" panose="020B0604030504040204" pitchFamily="50" charset="-128"/>
              </a:rPr>
              <a:t>日目</a:t>
            </a:r>
          </a:p>
        </p:txBody>
      </p:sp>
      <p:sp>
        <p:nvSpPr>
          <p:cNvPr id="16" name="テキスト ボックス 15">
            <a:extLst>
              <a:ext uri="{FF2B5EF4-FFF2-40B4-BE49-F238E27FC236}">
                <a16:creationId xmlns:a16="http://schemas.microsoft.com/office/drawing/2014/main" id="{DA75DE75-81F5-2DF6-A968-0869302C4176}"/>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3</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0D484E53-FB65-F2D0-9FBC-05851B5B3BA3}"/>
              </a:ext>
            </a:extLst>
          </p:cNvPr>
          <p:cNvSpPr txBox="1"/>
          <p:nvPr/>
        </p:nvSpPr>
        <p:spPr>
          <a:xfrm>
            <a:off x="334783" y="5271996"/>
            <a:ext cx="5444225" cy="369332"/>
          </a:xfrm>
          <a:prstGeom prst="rect">
            <a:avLst/>
          </a:prstGeom>
          <a:noFill/>
        </p:spPr>
        <p:txBody>
          <a:bodyPr wrap="square" rtlCol="0">
            <a:spAutoFit/>
          </a:bodyPr>
          <a:lstStyle/>
          <a:p>
            <a:r>
              <a:rPr kumimoji="1" lang="en-US" altLang="ja-JP" b="1" u="sng" dirty="0">
                <a:latin typeface="メイリオ" panose="020B0604030504040204" pitchFamily="50" charset="-128"/>
                <a:ea typeface="メイリオ" panose="020B0604030504040204" pitchFamily="50" charset="-128"/>
              </a:rPr>
              <a:t>MM</a:t>
            </a:r>
            <a:r>
              <a:rPr kumimoji="1" lang="ja-JP" altLang="en-US" b="1" u="sng" dirty="0">
                <a:latin typeface="メイリオ" panose="020B0604030504040204" pitchFamily="50" charset="-128"/>
                <a:ea typeface="メイリオ" panose="020B0604030504040204" pitchFamily="50" charset="-128"/>
              </a:rPr>
              <a:t>月</a:t>
            </a:r>
            <a:r>
              <a:rPr kumimoji="1" lang="en-US" altLang="ja-JP" b="1" u="sng" dirty="0">
                <a:latin typeface="メイリオ" panose="020B0604030504040204" pitchFamily="50" charset="-128"/>
                <a:ea typeface="メイリオ" panose="020B0604030504040204" pitchFamily="50" charset="-128"/>
              </a:rPr>
              <a:t>DD</a:t>
            </a:r>
            <a:r>
              <a:rPr kumimoji="1" lang="ja-JP" altLang="en-US" b="1" u="sng" dirty="0">
                <a:latin typeface="メイリオ" panose="020B0604030504040204" pitchFamily="50" charset="-128"/>
                <a:ea typeface="メイリオ" panose="020B0604030504040204" pitchFamily="50" charset="-128"/>
              </a:rPr>
              <a:t>日（</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展２日目</a:t>
            </a:r>
          </a:p>
        </p:txBody>
      </p:sp>
      <p:graphicFrame>
        <p:nvGraphicFramePr>
          <p:cNvPr id="12" name="表 11">
            <a:extLst>
              <a:ext uri="{FF2B5EF4-FFF2-40B4-BE49-F238E27FC236}">
                <a16:creationId xmlns:a16="http://schemas.microsoft.com/office/drawing/2014/main" id="{0CB03AEA-3032-E1F7-B8A2-4D4C8629FDD7}"/>
              </a:ext>
            </a:extLst>
          </p:cNvPr>
          <p:cNvGraphicFramePr>
            <a:graphicFrameLocks noGrp="1"/>
          </p:cNvGraphicFramePr>
          <p:nvPr>
            <p:extLst>
              <p:ext uri="{D42A27DB-BD31-4B8C-83A1-F6EECF244321}">
                <p14:modId xmlns:p14="http://schemas.microsoft.com/office/powerpoint/2010/main" val="822553718"/>
              </p:ext>
            </p:extLst>
          </p:nvPr>
        </p:nvGraphicFramePr>
        <p:xfrm>
          <a:off x="359167" y="3256300"/>
          <a:ext cx="5160264" cy="1542921"/>
        </p:xfrm>
        <a:graphic>
          <a:graphicData uri="http://schemas.openxmlformats.org/drawingml/2006/table">
            <a:tbl>
              <a:tblPr firstRow="1" bandRow="1">
                <a:tableStyleId>{5C22544A-7EE6-4342-B048-85BDC9FD1C3A}</a:tableStyleId>
              </a:tblPr>
              <a:tblGrid>
                <a:gridCol w="1414272">
                  <a:extLst>
                    <a:ext uri="{9D8B030D-6E8A-4147-A177-3AD203B41FA5}">
                      <a16:colId xmlns:a16="http://schemas.microsoft.com/office/drawing/2014/main" val="3320901922"/>
                    </a:ext>
                  </a:extLst>
                </a:gridCol>
                <a:gridCol w="3745992">
                  <a:extLst>
                    <a:ext uri="{9D8B030D-6E8A-4147-A177-3AD203B41FA5}">
                      <a16:colId xmlns:a16="http://schemas.microsoft.com/office/drawing/2014/main" val="4079364358"/>
                    </a:ext>
                  </a:extLst>
                </a:gridCol>
              </a:tblGrid>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入り時間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516490"/>
                  </a:ext>
                </a:extLst>
              </a:tr>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会場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4135534"/>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974478"/>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03497"/>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閉場、撤収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7191324"/>
                  </a:ext>
                </a:extLst>
              </a:tr>
            </a:tbl>
          </a:graphicData>
        </a:graphic>
      </p:graphicFrame>
      <p:graphicFrame>
        <p:nvGraphicFramePr>
          <p:cNvPr id="17" name="表 16">
            <a:extLst>
              <a:ext uri="{FF2B5EF4-FFF2-40B4-BE49-F238E27FC236}">
                <a16:creationId xmlns:a16="http://schemas.microsoft.com/office/drawing/2014/main" id="{DD8F727E-0578-C879-C88B-C6C9AB80ADF9}"/>
              </a:ext>
            </a:extLst>
          </p:cNvPr>
          <p:cNvGraphicFramePr>
            <a:graphicFrameLocks noGrp="1"/>
          </p:cNvGraphicFramePr>
          <p:nvPr>
            <p:extLst>
              <p:ext uri="{D42A27DB-BD31-4B8C-83A1-F6EECF244321}">
                <p14:modId xmlns:p14="http://schemas.microsoft.com/office/powerpoint/2010/main" val="3130653535"/>
              </p:ext>
            </p:extLst>
          </p:nvPr>
        </p:nvGraphicFramePr>
        <p:xfrm>
          <a:off x="359167" y="5632881"/>
          <a:ext cx="5160264" cy="1542921"/>
        </p:xfrm>
        <a:graphic>
          <a:graphicData uri="http://schemas.openxmlformats.org/drawingml/2006/table">
            <a:tbl>
              <a:tblPr firstRow="1" bandRow="1">
                <a:tableStyleId>{5C22544A-7EE6-4342-B048-85BDC9FD1C3A}</a:tableStyleId>
              </a:tblPr>
              <a:tblGrid>
                <a:gridCol w="1414272">
                  <a:extLst>
                    <a:ext uri="{9D8B030D-6E8A-4147-A177-3AD203B41FA5}">
                      <a16:colId xmlns:a16="http://schemas.microsoft.com/office/drawing/2014/main" val="3320901922"/>
                    </a:ext>
                  </a:extLst>
                </a:gridCol>
                <a:gridCol w="3745992">
                  <a:extLst>
                    <a:ext uri="{9D8B030D-6E8A-4147-A177-3AD203B41FA5}">
                      <a16:colId xmlns:a16="http://schemas.microsoft.com/office/drawing/2014/main" val="4079364358"/>
                    </a:ext>
                  </a:extLst>
                </a:gridCol>
              </a:tblGrid>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入り時間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516490"/>
                  </a:ext>
                </a:extLst>
              </a:tr>
              <a:tr h="152400">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4135534"/>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974478"/>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03497"/>
                  </a:ext>
                </a:extLst>
              </a:tr>
              <a:tr h="311107">
                <a:tc>
                  <a:txBody>
                    <a:bodyPr/>
                    <a:lstStyle/>
                    <a:p>
                      <a:r>
                        <a:rPr kumimoji="1" lang="en-US" altLang="ja-JP" sz="1400" b="0" dirty="0">
                          <a:solidFill>
                            <a:schemeClr val="tx1"/>
                          </a:solidFill>
                          <a:latin typeface="メイリオ" panose="020B0604030504040204" pitchFamily="50" charset="-128"/>
                          <a:ea typeface="メイリオ" panose="020B0604030504040204" pitchFamily="50" charset="-128"/>
                        </a:rPr>
                        <a:t>@@:@@</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メイリオ" panose="020B0604030504040204" pitchFamily="50" charset="-128"/>
                          <a:ea typeface="メイリオ" panose="020B0604030504040204" pitchFamily="50" charset="-128"/>
                        </a:rPr>
                        <a:t>会期終了、撤収作業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7191324"/>
                  </a:ext>
                </a:extLst>
              </a:tr>
            </a:tbl>
          </a:graphicData>
        </a:graphic>
      </p:graphicFrame>
    </p:spTree>
    <p:extLst>
      <p:ext uri="{BB962C8B-B14F-4D97-AF65-F5344CB8AC3E}">
        <p14:creationId xmlns:p14="http://schemas.microsoft.com/office/powerpoint/2010/main" val="291334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3.</a:t>
            </a:r>
            <a:r>
              <a:rPr kumimoji="1" lang="ja-JP" altLang="en-US" b="1" dirty="0">
                <a:solidFill>
                  <a:schemeClr val="bg1"/>
                </a:solidFill>
                <a:latin typeface="メイリオ" panose="020B0604030504040204" pitchFamily="50" charset="-128"/>
                <a:ea typeface="メイリオ" panose="020B0604030504040204" pitchFamily="50" charset="-128"/>
              </a:rPr>
              <a:t>レイアウト</a:t>
            </a:r>
          </a:p>
        </p:txBody>
      </p:sp>
      <p:sp>
        <p:nvSpPr>
          <p:cNvPr id="7" name="テキスト ボックス 6">
            <a:extLst>
              <a:ext uri="{FF2B5EF4-FFF2-40B4-BE49-F238E27FC236}">
                <a16:creationId xmlns:a16="http://schemas.microsoft.com/office/drawing/2014/main" id="{F6563AD3-4F78-193F-0054-DF9CCF4F10C9}"/>
              </a:ext>
            </a:extLst>
          </p:cNvPr>
          <p:cNvSpPr txBox="1"/>
          <p:nvPr/>
        </p:nvSpPr>
        <p:spPr>
          <a:xfrm>
            <a:off x="198120" y="713016"/>
            <a:ext cx="3230880" cy="369332"/>
          </a:xfrm>
          <a:prstGeom prst="rect">
            <a:avLst/>
          </a:prstGeom>
          <a:noFill/>
        </p:spPr>
        <p:txBody>
          <a:bodyPr wrap="square" rtlCol="0">
            <a:spAutoFit/>
          </a:bodyPr>
          <a:lstStyle/>
          <a:p>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平面図</a:t>
            </a:r>
            <a:r>
              <a:rPr lang="en-US" altLang="ja-JP" dirty="0">
                <a:latin typeface="メイリオ" panose="020B0604030504040204" pitchFamily="50" charset="-128"/>
                <a:ea typeface="メイリオ" panose="020B0604030504040204" pitchFamily="50" charset="-128"/>
              </a:rPr>
              <a:t>】</a:t>
            </a:r>
            <a:endParaRPr kumimoji="1" lang="ja-JP" altLang="en-US" b="1" u="sng"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820FDAC8-FD9C-8CC4-1ABC-18337F2E56C3}"/>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4</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grpSp>
        <p:nvGrpSpPr>
          <p:cNvPr id="25" name="グループ化 24">
            <a:extLst>
              <a:ext uri="{FF2B5EF4-FFF2-40B4-BE49-F238E27FC236}">
                <a16:creationId xmlns:a16="http://schemas.microsoft.com/office/drawing/2014/main" id="{6281F86B-08CA-643A-7574-D8DA8FDF254A}"/>
              </a:ext>
            </a:extLst>
          </p:cNvPr>
          <p:cNvGrpSpPr/>
          <p:nvPr/>
        </p:nvGrpSpPr>
        <p:grpSpPr>
          <a:xfrm>
            <a:off x="1365781" y="2292263"/>
            <a:ext cx="4399763" cy="4189690"/>
            <a:chOff x="1124215" y="1871030"/>
            <a:chExt cx="4882896" cy="4578538"/>
          </a:xfrm>
        </p:grpSpPr>
        <p:sp>
          <p:nvSpPr>
            <p:cNvPr id="2" name="正方形/長方形 1">
              <a:extLst>
                <a:ext uri="{FF2B5EF4-FFF2-40B4-BE49-F238E27FC236}">
                  <a16:creationId xmlns:a16="http://schemas.microsoft.com/office/drawing/2014/main" id="{477747F3-BB04-E68B-B09F-B027A5F3047B}"/>
                </a:ext>
              </a:extLst>
            </p:cNvPr>
            <p:cNvSpPr/>
            <p:nvPr/>
          </p:nvSpPr>
          <p:spPr>
            <a:xfrm>
              <a:off x="1124215" y="1914144"/>
              <a:ext cx="4882896" cy="4535424"/>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83BDAA49-BB1A-E147-E145-AF3312325868}"/>
                </a:ext>
              </a:extLst>
            </p:cNvPr>
            <p:cNvSpPr/>
            <p:nvPr/>
          </p:nvSpPr>
          <p:spPr>
            <a:xfrm>
              <a:off x="1256555" y="1960310"/>
              <a:ext cx="2309108" cy="1179884"/>
            </a:xfrm>
            <a:prstGeom prst="rect">
              <a:avLst/>
            </a:prstGeom>
            <a:solidFill>
              <a:schemeClr val="bg1">
                <a:lumMod val="95000"/>
              </a:schemeClr>
            </a:solidFill>
            <a:ln w="127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90A748A7-F037-652B-AA1D-106B19D812ED}"/>
                </a:ext>
              </a:extLst>
            </p:cNvPr>
            <p:cNvSpPr/>
            <p:nvPr/>
          </p:nvSpPr>
          <p:spPr>
            <a:xfrm>
              <a:off x="3565663" y="1960310"/>
              <a:ext cx="2262113" cy="1179884"/>
            </a:xfrm>
            <a:prstGeom prst="rect">
              <a:avLst/>
            </a:prstGeom>
            <a:solidFill>
              <a:schemeClr val="bg1">
                <a:lumMod val="95000"/>
              </a:schemeClr>
            </a:solidFill>
            <a:ln w="127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097C67BC-A94B-3635-0CD3-A46D227D4732}"/>
                </a:ext>
              </a:extLst>
            </p:cNvPr>
            <p:cNvSpPr/>
            <p:nvPr/>
          </p:nvSpPr>
          <p:spPr>
            <a:xfrm>
              <a:off x="3698003" y="5269684"/>
              <a:ext cx="2309108" cy="1179884"/>
            </a:xfrm>
            <a:prstGeom prst="rect">
              <a:avLst/>
            </a:prstGeom>
            <a:solidFill>
              <a:schemeClr val="bg1">
                <a:lumMod val="95000"/>
              </a:schemeClr>
            </a:solidFill>
            <a:ln w="127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a:extLst>
                <a:ext uri="{FF2B5EF4-FFF2-40B4-BE49-F238E27FC236}">
                  <a16:creationId xmlns:a16="http://schemas.microsoft.com/office/drawing/2014/main" id="{E9E52E1E-1D45-D3CF-0646-FDA0699A9FB0}"/>
                </a:ext>
              </a:extLst>
            </p:cNvPr>
            <p:cNvGrpSpPr/>
            <p:nvPr/>
          </p:nvGrpSpPr>
          <p:grpSpPr>
            <a:xfrm>
              <a:off x="3565663" y="1871030"/>
              <a:ext cx="567393" cy="474726"/>
              <a:chOff x="2628480" y="7287460"/>
              <a:chExt cx="567393" cy="474726"/>
            </a:xfrm>
          </p:grpSpPr>
          <p:pic>
            <p:nvPicPr>
              <p:cNvPr id="17" name="図 16" descr="アイコン&#10;&#10;自動的に生成された説明">
                <a:extLst>
                  <a:ext uri="{FF2B5EF4-FFF2-40B4-BE49-F238E27FC236}">
                    <a16:creationId xmlns:a16="http://schemas.microsoft.com/office/drawing/2014/main" id="{B1549E97-E351-545D-10D5-29D648556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7611" y="7287460"/>
                <a:ext cx="378262" cy="474726"/>
              </a:xfrm>
              <a:prstGeom prst="rect">
                <a:avLst/>
              </a:prstGeom>
            </p:spPr>
          </p:pic>
          <p:pic>
            <p:nvPicPr>
              <p:cNvPr id="18" name="図 17" descr="アイコン&#10;&#10;自動的に生成された説明">
                <a:extLst>
                  <a:ext uri="{FF2B5EF4-FFF2-40B4-BE49-F238E27FC236}">
                    <a16:creationId xmlns:a16="http://schemas.microsoft.com/office/drawing/2014/main" id="{D788BC93-7708-848B-BAD3-52E9C16F2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8480" y="7287460"/>
                <a:ext cx="378262" cy="474726"/>
              </a:xfrm>
              <a:prstGeom prst="rect">
                <a:avLst/>
              </a:prstGeom>
            </p:spPr>
          </p:pic>
        </p:grpSp>
        <p:grpSp>
          <p:nvGrpSpPr>
            <p:cNvPr id="21" name="グループ化 20">
              <a:extLst>
                <a:ext uri="{FF2B5EF4-FFF2-40B4-BE49-F238E27FC236}">
                  <a16:creationId xmlns:a16="http://schemas.microsoft.com/office/drawing/2014/main" id="{0348A902-E68D-AC5F-F8AF-729EE635A168}"/>
                </a:ext>
              </a:extLst>
            </p:cNvPr>
            <p:cNvGrpSpPr/>
            <p:nvPr/>
          </p:nvGrpSpPr>
          <p:grpSpPr>
            <a:xfrm>
              <a:off x="3008640" y="1871030"/>
              <a:ext cx="567393" cy="474726"/>
              <a:chOff x="2628480" y="7287460"/>
              <a:chExt cx="567393" cy="474726"/>
            </a:xfrm>
          </p:grpSpPr>
          <p:pic>
            <p:nvPicPr>
              <p:cNvPr id="22" name="図 21" descr="アイコン&#10;&#10;自動的に生成された説明">
                <a:extLst>
                  <a:ext uri="{FF2B5EF4-FFF2-40B4-BE49-F238E27FC236}">
                    <a16:creationId xmlns:a16="http://schemas.microsoft.com/office/drawing/2014/main" id="{05B5D121-B35A-8320-41D1-F656ED9251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7611" y="7287460"/>
                <a:ext cx="378262" cy="474726"/>
              </a:xfrm>
              <a:prstGeom prst="rect">
                <a:avLst/>
              </a:prstGeom>
            </p:spPr>
          </p:pic>
          <p:pic>
            <p:nvPicPr>
              <p:cNvPr id="23" name="図 22" descr="アイコン&#10;&#10;自動的に生成された説明">
                <a:extLst>
                  <a:ext uri="{FF2B5EF4-FFF2-40B4-BE49-F238E27FC236}">
                    <a16:creationId xmlns:a16="http://schemas.microsoft.com/office/drawing/2014/main" id="{30CF9A3A-DA37-A2CA-CCD9-FA61D0979D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8480" y="7287460"/>
                <a:ext cx="378262" cy="474726"/>
              </a:xfrm>
              <a:prstGeom prst="rect">
                <a:avLst/>
              </a:prstGeom>
            </p:spPr>
          </p:pic>
        </p:grpSp>
        <p:sp>
          <p:nvSpPr>
            <p:cNvPr id="24" name="正方形/長方形 23">
              <a:extLst>
                <a:ext uri="{FF2B5EF4-FFF2-40B4-BE49-F238E27FC236}">
                  <a16:creationId xmlns:a16="http://schemas.microsoft.com/office/drawing/2014/main" id="{2BD1D48B-70A5-2596-CE83-C2C6C11CA5F5}"/>
                </a:ext>
              </a:extLst>
            </p:cNvPr>
            <p:cNvSpPr/>
            <p:nvPr/>
          </p:nvSpPr>
          <p:spPr>
            <a:xfrm>
              <a:off x="4372761" y="4251202"/>
              <a:ext cx="959592" cy="900672"/>
            </a:xfrm>
            <a:prstGeom prst="rect">
              <a:avLst/>
            </a:prstGeom>
            <a:solidFill>
              <a:schemeClr val="bg1">
                <a:lumMod val="95000"/>
              </a:schemeClr>
            </a:solidFill>
            <a:ln w="127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6" name="テキスト ボックス 25">
            <a:extLst>
              <a:ext uri="{FF2B5EF4-FFF2-40B4-BE49-F238E27FC236}">
                <a16:creationId xmlns:a16="http://schemas.microsoft.com/office/drawing/2014/main" id="{8F9D17DA-B442-62C8-A255-FB9F691A55AA}"/>
              </a:ext>
            </a:extLst>
          </p:cNvPr>
          <p:cNvSpPr txBox="1"/>
          <p:nvPr/>
        </p:nvSpPr>
        <p:spPr>
          <a:xfrm>
            <a:off x="3838777" y="5711281"/>
            <a:ext cx="1772898" cy="461665"/>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受付台</a:t>
            </a:r>
            <a:endParaRPr kumimoji="1" lang="en-US" altLang="ja-JP" sz="1200" b="1" dirty="0">
              <a:latin typeface="メイリオ" panose="020B0604030504040204" pitchFamily="50" charset="-128"/>
              <a:ea typeface="メイリオ" panose="020B0604030504040204" pitchFamily="50" charset="-128"/>
            </a:endParaRPr>
          </a:p>
          <a:p>
            <a:pPr algn="ctr"/>
            <a:r>
              <a:rPr kumimoji="1" lang="en-US" altLang="ja-JP" sz="1200" b="1" dirty="0">
                <a:latin typeface="メイリオ" panose="020B0604030504040204" pitchFamily="50" charset="-128"/>
                <a:ea typeface="メイリオ" panose="020B0604030504040204" pitchFamily="50" charset="-128"/>
              </a:rPr>
              <a:t>(W@@@×H@@@)</a:t>
            </a:r>
            <a:endParaRPr kumimoji="1" lang="ja-JP" altLang="en-US" sz="1200" b="1"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AFA9C1C3-7F81-5FF6-5646-6EB8DF4B032E}"/>
              </a:ext>
            </a:extLst>
          </p:cNvPr>
          <p:cNvSpPr txBox="1"/>
          <p:nvPr/>
        </p:nvSpPr>
        <p:spPr>
          <a:xfrm>
            <a:off x="2688558" y="2743668"/>
            <a:ext cx="1772898" cy="461665"/>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展示台</a:t>
            </a:r>
            <a:endParaRPr kumimoji="1" lang="en-US" altLang="ja-JP" sz="1200" b="1" dirty="0">
              <a:latin typeface="メイリオ" panose="020B0604030504040204" pitchFamily="50" charset="-128"/>
              <a:ea typeface="メイリオ" panose="020B0604030504040204" pitchFamily="50" charset="-128"/>
            </a:endParaRPr>
          </a:p>
          <a:p>
            <a:pPr algn="ctr"/>
            <a:r>
              <a:rPr kumimoji="1" lang="en-US" altLang="ja-JP" sz="1200" b="1" dirty="0">
                <a:latin typeface="メイリオ" panose="020B0604030504040204" pitchFamily="50" charset="-128"/>
                <a:ea typeface="メイリオ" panose="020B0604030504040204" pitchFamily="50" charset="-128"/>
              </a:rPr>
              <a:t>(W@@@×H@@@)</a:t>
            </a:r>
            <a:endParaRPr kumimoji="1" lang="ja-JP" altLang="en-US" sz="1200" b="1" dirty="0">
              <a:latin typeface="メイリオ" panose="020B0604030504040204" pitchFamily="50" charset="-128"/>
              <a:ea typeface="メイリオ" panose="020B0604030504040204" pitchFamily="50" charset="-128"/>
            </a:endParaRPr>
          </a:p>
        </p:txBody>
      </p:sp>
      <p:cxnSp>
        <p:nvCxnSpPr>
          <p:cNvPr id="29" name="直線コネクタ 28">
            <a:extLst>
              <a:ext uri="{FF2B5EF4-FFF2-40B4-BE49-F238E27FC236}">
                <a16:creationId xmlns:a16="http://schemas.microsoft.com/office/drawing/2014/main" id="{A1608E81-9F31-A8BF-6C1C-8E351849FA45}"/>
              </a:ext>
            </a:extLst>
          </p:cNvPr>
          <p:cNvCxnSpPr/>
          <p:nvPr/>
        </p:nvCxnSpPr>
        <p:spPr>
          <a:xfrm>
            <a:off x="853858" y="2331715"/>
            <a:ext cx="0" cy="4150238"/>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30" name="直線コネクタ 29">
            <a:extLst>
              <a:ext uri="{FF2B5EF4-FFF2-40B4-BE49-F238E27FC236}">
                <a16:creationId xmlns:a16="http://schemas.microsoft.com/office/drawing/2014/main" id="{B48DD08A-13B2-AD22-7629-4A0C1386A48F}"/>
              </a:ext>
            </a:extLst>
          </p:cNvPr>
          <p:cNvCxnSpPr>
            <a:cxnSpLocks/>
          </p:cNvCxnSpPr>
          <p:nvPr/>
        </p:nvCxnSpPr>
        <p:spPr>
          <a:xfrm flipH="1">
            <a:off x="1353354" y="1824358"/>
            <a:ext cx="4412190" cy="0"/>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33" name="直線コネクタ 32">
            <a:extLst>
              <a:ext uri="{FF2B5EF4-FFF2-40B4-BE49-F238E27FC236}">
                <a16:creationId xmlns:a16="http://schemas.microsoft.com/office/drawing/2014/main" id="{57F9C2B9-5411-5AA4-C1EB-48813E980805}"/>
              </a:ext>
            </a:extLst>
          </p:cNvPr>
          <p:cNvCxnSpPr>
            <a:cxnSpLocks/>
          </p:cNvCxnSpPr>
          <p:nvPr/>
        </p:nvCxnSpPr>
        <p:spPr>
          <a:xfrm>
            <a:off x="1334565" y="1824358"/>
            <a:ext cx="0" cy="507357"/>
          </a:xfrm>
          <a:prstGeom prst="line">
            <a:avLst/>
          </a:prstGeom>
          <a:ln w="9525"/>
        </p:spPr>
        <p:style>
          <a:lnRef idx="2">
            <a:schemeClr val="accent1"/>
          </a:lnRef>
          <a:fillRef idx="0">
            <a:schemeClr val="accent1"/>
          </a:fillRef>
          <a:effectRef idx="1">
            <a:schemeClr val="accent1"/>
          </a:effectRef>
          <a:fontRef idx="minor">
            <a:schemeClr val="tx1"/>
          </a:fontRef>
        </p:style>
      </p:cxnSp>
      <p:cxnSp>
        <p:nvCxnSpPr>
          <p:cNvPr id="36" name="直線コネクタ 35">
            <a:extLst>
              <a:ext uri="{FF2B5EF4-FFF2-40B4-BE49-F238E27FC236}">
                <a16:creationId xmlns:a16="http://schemas.microsoft.com/office/drawing/2014/main" id="{B1B8E150-39BE-364D-69FE-BF5DF8AEC6AB}"/>
              </a:ext>
            </a:extLst>
          </p:cNvPr>
          <p:cNvCxnSpPr>
            <a:cxnSpLocks/>
          </p:cNvCxnSpPr>
          <p:nvPr/>
        </p:nvCxnSpPr>
        <p:spPr>
          <a:xfrm>
            <a:off x="872647" y="2321277"/>
            <a:ext cx="480707" cy="0"/>
          </a:xfrm>
          <a:prstGeom prst="line">
            <a:avLst/>
          </a:prstGeom>
          <a:ln w="9525"/>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C52100C9-5E5E-F05A-30DA-8B6507185970}"/>
              </a:ext>
            </a:extLst>
          </p:cNvPr>
          <p:cNvCxnSpPr>
            <a:cxnSpLocks/>
          </p:cNvCxnSpPr>
          <p:nvPr/>
        </p:nvCxnSpPr>
        <p:spPr>
          <a:xfrm flipH="1">
            <a:off x="853858" y="6489703"/>
            <a:ext cx="477805" cy="0"/>
          </a:xfrm>
          <a:prstGeom prst="line">
            <a:avLst/>
          </a:prstGeom>
          <a:ln w="9525"/>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31629EA7-B8E9-2B67-F48A-0AAB0AF457D8}"/>
              </a:ext>
            </a:extLst>
          </p:cNvPr>
          <p:cNvCxnSpPr>
            <a:cxnSpLocks/>
          </p:cNvCxnSpPr>
          <p:nvPr/>
        </p:nvCxnSpPr>
        <p:spPr>
          <a:xfrm>
            <a:off x="5765544" y="1813920"/>
            <a:ext cx="0" cy="507357"/>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43" name="テキスト ボックス 42">
            <a:extLst>
              <a:ext uri="{FF2B5EF4-FFF2-40B4-BE49-F238E27FC236}">
                <a16:creationId xmlns:a16="http://schemas.microsoft.com/office/drawing/2014/main" id="{37139534-D13A-8C8D-2F44-7E748E61D037}"/>
              </a:ext>
            </a:extLst>
          </p:cNvPr>
          <p:cNvSpPr txBox="1"/>
          <p:nvPr/>
        </p:nvSpPr>
        <p:spPr>
          <a:xfrm>
            <a:off x="2673000" y="1575291"/>
            <a:ext cx="1772898" cy="276999"/>
          </a:xfrm>
          <a:prstGeom prst="rect">
            <a:avLst/>
          </a:prstGeom>
          <a:noFill/>
        </p:spPr>
        <p:txBody>
          <a:bodyPr wrap="square" rtlCol="0">
            <a:spAutoFit/>
          </a:bodyPr>
          <a:lstStyle/>
          <a:p>
            <a:pPr algn="ctr"/>
            <a:r>
              <a:rPr kumimoji="1" lang="en-US" altLang="ja-JP" sz="1200" b="1" dirty="0">
                <a:latin typeface="メイリオ" panose="020B0604030504040204" pitchFamily="50" charset="-128"/>
                <a:ea typeface="メイリオ" panose="020B0604030504040204" pitchFamily="50" charset="-128"/>
              </a:rPr>
              <a:t>(W@@@×H@@@)</a:t>
            </a:r>
            <a:endParaRPr kumimoji="1" lang="ja-JP" altLang="en-US" sz="1200" b="1" dirty="0">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384B5FF4-42EA-5680-33C7-208E8656A933}"/>
              </a:ext>
            </a:extLst>
          </p:cNvPr>
          <p:cNvSpPr txBox="1"/>
          <p:nvPr/>
        </p:nvSpPr>
        <p:spPr>
          <a:xfrm rot="16200000">
            <a:off x="-225096" y="4034011"/>
            <a:ext cx="1772898" cy="276999"/>
          </a:xfrm>
          <a:prstGeom prst="rect">
            <a:avLst/>
          </a:prstGeom>
          <a:noFill/>
        </p:spPr>
        <p:txBody>
          <a:bodyPr wrap="square" rtlCol="0">
            <a:spAutoFit/>
          </a:bodyPr>
          <a:lstStyle/>
          <a:p>
            <a:pPr algn="ctr"/>
            <a:r>
              <a:rPr kumimoji="1" lang="en-US" altLang="ja-JP" sz="1200" b="1" dirty="0">
                <a:latin typeface="メイリオ" panose="020B0604030504040204" pitchFamily="50" charset="-128"/>
                <a:ea typeface="メイリオ" panose="020B0604030504040204" pitchFamily="50" charset="-128"/>
              </a:rPr>
              <a:t>(W@@@×H@@@)</a:t>
            </a:r>
            <a:endParaRPr kumimoji="1" lang="ja-JP" altLang="en-US" sz="1200" b="1"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98297452-85C7-1C75-899B-D52E3958CA23}"/>
              </a:ext>
            </a:extLst>
          </p:cNvPr>
          <p:cNvSpPr txBox="1"/>
          <p:nvPr/>
        </p:nvSpPr>
        <p:spPr>
          <a:xfrm>
            <a:off x="4422288" y="4755236"/>
            <a:ext cx="605876" cy="276999"/>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椅子</a:t>
            </a:r>
          </a:p>
        </p:txBody>
      </p:sp>
      <p:sp>
        <p:nvSpPr>
          <p:cNvPr id="10" name="テキスト ボックス 9">
            <a:extLst>
              <a:ext uri="{FF2B5EF4-FFF2-40B4-BE49-F238E27FC236}">
                <a16:creationId xmlns:a16="http://schemas.microsoft.com/office/drawing/2014/main" id="{E381231C-7111-CEE5-0FD5-0BEAF27D0640}"/>
              </a:ext>
            </a:extLst>
          </p:cNvPr>
          <p:cNvSpPr txBox="1"/>
          <p:nvPr/>
        </p:nvSpPr>
        <p:spPr>
          <a:xfrm>
            <a:off x="1365781" y="708387"/>
            <a:ext cx="3456432" cy="369332"/>
          </a:xfrm>
          <a:prstGeom prst="rect">
            <a:avLst/>
          </a:prstGeom>
          <a:noFill/>
        </p:spPr>
        <p:txBody>
          <a:bodyPr wrap="square">
            <a:spAutoFit/>
          </a:bodyPr>
          <a:lstStyle/>
          <a:p>
            <a:r>
              <a:rPr kumimoji="1" lang="en-US" altLang="ja-JP" sz="1800" dirty="0">
                <a:solidFill>
                  <a:srgbClr val="FF0000"/>
                </a:solidFill>
                <a:latin typeface="メイリオ" panose="020B0604030504040204" pitchFamily="50" charset="-128"/>
                <a:ea typeface="メイリオ" panose="020B0604030504040204" pitchFamily="50" charset="-128"/>
              </a:rPr>
              <a:t>※</a:t>
            </a:r>
            <a:r>
              <a:rPr kumimoji="1" lang="ja-JP" altLang="en-US" sz="1800" dirty="0">
                <a:solidFill>
                  <a:srgbClr val="FF0000"/>
                </a:solidFill>
                <a:latin typeface="メイリオ" panose="020B0604030504040204" pitchFamily="50" charset="-128"/>
                <a:ea typeface="メイリオ" panose="020B0604030504040204" pitchFamily="50" charset="-128"/>
              </a:rPr>
              <a:t>画像は一例です。</a:t>
            </a:r>
            <a:endParaRPr lang="ja-JP" altLang="en-US" dirty="0"/>
          </a:p>
        </p:txBody>
      </p:sp>
    </p:spTree>
    <p:extLst>
      <p:ext uri="{BB962C8B-B14F-4D97-AF65-F5344CB8AC3E}">
        <p14:creationId xmlns:p14="http://schemas.microsoft.com/office/powerpoint/2010/main" val="346327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3.</a:t>
            </a:r>
            <a:r>
              <a:rPr kumimoji="1" lang="ja-JP" altLang="en-US" b="1" dirty="0">
                <a:solidFill>
                  <a:schemeClr val="bg1"/>
                </a:solidFill>
                <a:latin typeface="メイリオ" panose="020B0604030504040204" pitchFamily="50" charset="-128"/>
                <a:ea typeface="メイリオ" panose="020B0604030504040204" pitchFamily="50" charset="-128"/>
              </a:rPr>
              <a:t>レイアウト</a:t>
            </a:r>
          </a:p>
        </p:txBody>
      </p:sp>
      <p:sp>
        <p:nvSpPr>
          <p:cNvPr id="7" name="テキスト ボックス 6">
            <a:extLst>
              <a:ext uri="{FF2B5EF4-FFF2-40B4-BE49-F238E27FC236}">
                <a16:creationId xmlns:a16="http://schemas.microsoft.com/office/drawing/2014/main" id="{F6563AD3-4F78-193F-0054-DF9CCF4F10C9}"/>
              </a:ext>
            </a:extLst>
          </p:cNvPr>
          <p:cNvSpPr txBox="1"/>
          <p:nvPr/>
        </p:nvSpPr>
        <p:spPr>
          <a:xfrm>
            <a:off x="198120" y="713016"/>
            <a:ext cx="3230880" cy="369332"/>
          </a:xfrm>
          <a:prstGeom prst="rect">
            <a:avLst/>
          </a:prstGeom>
          <a:noFill/>
        </p:spPr>
        <p:txBody>
          <a:bodyPr wrap="square" rtlCol="0">
            <a:spAutoFit/>
          </a:bodyPr>
          <a:lstStyle/>
          <a:p>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立面図</a:t>
            </a:r>
            <a:r>
              <a:rPr lang="en-US" altLang="ja-JP" dirty="0">
                <a:latin typeface="メイリオ" panose="020B0604030504040204" pitchFamily="50" charset="-128"/>
                <a:ea typeface="メイリオ" panose="020B0604030504040204" pitchFamily="50" charset="-128"/>
              </a:rPr>
              <a:t>】</a:t>
            </a:r>
            <a:endParaRPr kumimoji="1" lang="ja-JP" altLang="en-US" b="1" u="sng" dirty="0">
              <a:latin typeface="メイリオ" panose="020B0604030504040204" pitchFamily="50" charset="-128"/>
              <a:ea typeface="メイリオ" panose="020B0604030504040204" pitchFamily="50" charset="-128"/>
            </a:endParaRPr>
          </a:p>
        </p:txBody>
      </p:sp>
      <p:sp>
        <p:nvSpPr>
          <p:cNvPr id="72" name="テキスト ボックス 71">
            <a:extLst>
              <a:ext uri="{FF2B5EF4-FFF2-40B4-BE49-F238E27FC236}">
                <a16:creationId xmlns:a16="http://schemas.microsoft.com/office/drawing/2014/main" id="{D03B08FD-139D-F5A2-FD3F-9E33E6FD3EE2}"/>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5</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grpSp>
        <p:nvGrpSpPr>
          <p:cNvPr id="37" name="グループ化 36">
            <a:extLst>
              <a:ext uri="{FF2B5EF4-FFF2-40B4-BE49-F238E27FC236}">
                <a16:creationId xmlns:a16="http://schemas.microsoft.com/office/drawing/2014/main" id="{991A0B7F-6E25-4BF0-22C3-393B480D0AE7}"/>
              </a:ext>
            </a:extLst>
          </p:cNvPr>
          <p:cNvGrpSpPr/>
          <p:nvPr/>
        </p:nvGrpSpPr>
        <p:grpSpPr>
          <a:xfrm>
            <a:off x="327382" y="1670492"/>
            <a:ext cx="6203236" cy="5554037"/>
            <a:chOff x="312537" y="1780217"/>
            <a:chExt cx="6203236" cy="5554037"/>
          </a:xfrm>
        </p:grpSpPr>
        <p:sp>
          <p:nvSpPr>
            <p:cNvPr id="71" name="テキスト ボックス 70">
              <a:extLst>
                <a:ext uri="{FF2B5EF4-FFF2-40B4-BE49-F238E27FC236}">
                  <a16:creationId xmlns:a16="http://schemas.microsoft.com/office/drawing/2014/main" id="{8D4D4763-02D7-21C7-9AD3-027808EE2562}"/>
                </a:ext>
              </a:extLst>
            </p:cNvPr>
            <p:cNvSpPr txBox="1"/>
            <p:nvPr/>
          </p:nvSpPr>
          <p:spPr>
            <a:xfrm>
              <a:off x="1727924" y="2696274"/>
              <a:ext cx="624537" cy="276999"/>
            </a:xfrm>
            <a:prstGeom prst="rect">
              <a:avLst/>
            </a:prstGeom>
            <a:solidFill>
              <a:schemeClr val="bg1"/>
            </a:solidFill>
            <a:ln w="28575">
              <a:noFill/>
            </a:ln>
          </p:spPr>
          <p:txBody>
            <a:bodyPr wrap="square" rtlCol="0">
              <a:spAutoFit/>
            </a:bodyPr>
            <a:lstStyle/>
            <a:p>
              <a:r>
                <a:rPr kumimoji="1" lang="en-US" altLang="ja-JP" sz="1200" b="1" dirty="0">
                  <a:solidFill>
                    <a:schemeClr val="tx2">
                      <a:lumMod val="75000"/>
                      <a:lumOff val="25000"/>
                    </a:schemeClr>
                  </a:solidFill>
                  <a:latin typeface="メイリオ" panose="020B0604030504040204" pitchFamily="50" charset="-128"/>
                  <a:ea typeface="メイリオ" panose="020B0604030504040204" pitchFamily="50" charset="-128"/>
                </a:rPr>
                <a:t>@m</a:t>
              </a:r>
              <a:endParaRPr kumimoji="1" lang="ja-JP" altLang="en-US" sz="1200" b="1" dirty="0">
                <a:solidFill>
                  <a:schemeClr val="tx2">
                    <a:lumMod val="75000"/>
                    <a:lumOff val="25000"/>
                  </a:schemeClr>
                </a:solidFill>
                <a:latin typeface="メイリオ" panose="020B0604030504040204" pitchFamily="50" charset="-128"/>
                <a:ea typeface="メイリオ" panose="020B0604030504040204" pitchFamily="50" charset="-128"/>
              </a:endParaRPr>
            </a:p>
          </p:txBody>
        </p:sp>
        <p:cxnSp>
          <p:nvCxnSpPr>
            <p:cNvPr id="67" name="直線コネクタ 66">
              <a:extLst>
                <a:ext uri="{FF2B5EF4-FFF2-40B4-BE49-F238E27FC236}">
                  <a16:creationId xmlns:a16="http://schemas.microsoft.com/office/drawing/2014/main" id="{CFA01D59-830D-2E7D-33CD-A5653294BC80}"/>
                </a:ext>
              </a:extLst>
            </p:cNvPr>
            <p:cNvCxnSpPr>
              <a:cxnSpLocks/>
            </p:cNvCxnSpPr>
            <p:nvPr/>
          </p:nvCxnSpPr>
          <p:spPr>
            <a:xfrm flipV="1">
              <a:off x="2778317" y="2352400"/>
              <a:ext cx="2855663" cy="8468"/>
            </a:xfrm>
            <a:prstGeom prst="line">
              <a:avLst/>
            </a:prstGeom>
            <a:ln>
              <a:solidFill>
                <a:schemeClr val="tx2">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65" name="テキスト ボックス 64">
              <a:extLst>
                <a:ext uri="{FF2B5EF4-FFF2-40B4-BE49-F238E27FC236}">
                  <a16:creationId xmlns:a16="http://schemas.microsoft.com/office/drawing/2014/main" id="{24B571B2-180D-8A7F-3C90-945B3D164E7D}"/>
                </a:ext>
              </a:extLst>
            </p:cNvPr>
            <p:cNvSpPr txBox="1"/>
            <p:nvPr/>
          </p:nvSpPr>
          <p:spPr>
            <a:xfrm>
              <a:off x="3941592" y="2148065"/>
              <a:ext cx="552309" cy="276999"/>
            </a:xfrm>
            <a:prstGeom prst="rect">
              <a:avLst/>
            </a:prstGeom>
            <a:solidFill>
              <a:schemeClr val="bg1"/>
            </a:solidFill>
            <a:ln w="28575">
              <a:noFill/>
            </a:ln>
          </p:spPr>
          <p:txBody>
            <a:bodyPr wrap="square" rtlCol="0">
              <a:spAutoFit/>
            </a:bodyPr>
            <a:lstStyle/>
            <a:p>
              <a:r>
                <a:rPr kumimoji="1" lang="en-US" altLang="ja-JP" sz="1200" b="1" dirty="0">
                  <a:solidFill>
                    <a:schemeClr val="tx2">
                      <a:lumMod val="75000"/>
                      <a:lumOff val="25000"/>
                    </a:schemeClr>
                  </a:solidFill>
                  <a:latin typeface="メイリオ" panose="020B0604030504040204" pitchFamily="50" charset="-128"/>
                  <a:ea typeface="メイリオ" panose="020B0604030504040204" pitchFamily="50" charset="-128"/>
                </a:rPr>
                <a:t>@m</a:t>
              </a:r>
              <a:endParaRPr kumimoji="1" lang="ja-JP" altLang="en-US" sz="1200" b="1" dirty="0">
                <a:solidFill>
                  <a:schemeClr val="tx2">
                    <a:lumMod val="75000"/>
                    <a:lumOff val="25000"/>
                  </a:schemeClr>
                </a:solidFill>
                <a:latin typeface="メイリオ" panose="020B0604030504040204" pitchFamily="50" charset="-128"/>
                <a:ea typeface="メイリオ" panose="020B0604030504040204" pitchFamily="50" charset="-128"/>
              </a:endParaRPr>
            </a:p>
          </p:txBody>
        </p:sp>
        <p:cxnSp>
          <p:nvCxnSpPr>
            <p:cNvPr id="68" name="直線コネクタ 67">
              <a:extLst>
                <a:ext uri="{FF2B5EF4-FFF2-40B4-BE49-F238E27FC236}">
                  <a16:creationId xmlns:a16="http://schemas.microsoft.com/office/drawing/2014/main" id="{3DC85D7A-D2FE-25EF-B4F9-E503C786C61E}"/>
                </a:ext>
              </a:extLst>
            </p:cNvPr>
            <p:cNvCxnSpPr>
              <a:cxnSpLocks/>
            </p:cNvCxnSpPr>
            <p:nvPr/>
          </p:nvCxnSpPr>
          <p:spPr>
            <a:xfrm flipV="1">
              <a:off x="1519844" y="2389696"/>
              <a:ext cx="1197538" cy="1093992"/>
            </a:xfrm>
            <a:prstGeom prst="line">
              <a:avLst/>
            </a:prstGeom>
            <a:ln>
              <a:solidFill>
                <a:schemeClr val="tx2">
                  <a:lumMod val="75000"/>
                  <a:lumOff val="25000"/>
                </a:schemeClr>
              </a:solidFill>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13FADDF4-54C3-215A-DBCB-3DCA6722CA42}"/>
                </a:ext>
              </a:extLst>
            </p:cNvPr>
            <p:cNvGrpSpPr/>
            <p:nvPr/>
          </p:nvGrpSpPr>
          <p:grpSpPr>
            <a:xfrm>
              <a:off x="312537" y="1780217"/>
              <a:ext cx="6203236" cy="5554037"/>
              <a:chOff x="312537" y="1780217"/>
              <a:chExt cx="6203236" cy="5554037"/>
            </a:xfrm>
          </p:grpSpPr>
          <p:sp>
            <p:nvSpPr>
              <p:cNvPr id="58" name="テキスト ボックス 57">
                <a:extLst>
                  <a:ext uri="{FF2B5EF4-FFF2-40B4-BE49-F238E27FC236}">
                    <a16:creationId xmlns:a16="http://schemas.microsoft.com/office/drawing/2014/main" id="{2E93A035-2483-871A-3E1A-243FD7344660}"/>
                  </a:ext>
                </a:extLst>
              </p:cNvPr>
              <p:cNvSpPr txBox="1"/>
              <p:nvPr/>
            </p:nvSpPr>
            <p:spPr>
              <a:xfrm>
                <a:off x="4564394" y="6689074"/>
                <a:ext cx="1523584" cy="461665"/>
              </a:xfrm>
              <a:prstGeom prst="rect">
                <a:avLst/>
              </a:prstGeom>
              <a:solidFill>
                <a:schemeClr val="bg1"/>
              </a:solidFill>
              <a:ln w="28575">
                <a:solidFill>
                  <a:srgbClr val="FF0000"/>
                </a:solidFill>
              </a:ln>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ロゴパネル</a:t>
                </a:r>
                <a:endParaRPr kumimoji="1" lang="en-US" altLang="ja-JP" sz="1200" b="1"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W@@@×H@@@</a:t>
                </a:r>
                <a:endParaRPr kumimoji="1" lang="ja-JP" altLang="en-US" sz="1200" dirty="0">
                  <a:latin typeface="メイリオ" panose="020B0604030504040204" pitchFamily="50" charset="-128"/>
                  <a:ea typeface="メイリオ" panose="020B0604030504040204" pitchFamily="50" charset="-128"/>
                </a:endParaRPr>
              </a:p>
            </p:txBody>
          </p:sp>
          <p:grpSp>
            <p:nvGrpSpPr>
              <p:cNvPr id="30" name="グループ化 29">
                <a:extLst>
                  <a:ext uri="{FF2B5EF4-FFF2-40B4-BE49-F238E27FC236}">
                    <a16:creationId xmlns:a16="http://schemas.microsoft.com/office/drawing/2014/main" id="{6148C0C3-1267-EFFB-7869-89551F14BCE4}"/>
                  </a:ext>
                </a:extLst>
              </p:cNvPr>
              <p:cNvGrpSpPr/>
              <p:nvPr/>
            </p:nvGrpSpPr>
            <p:grpSpPr>
              <a:xfrm>
                <a:off x="1013601" y="2425064"/>
                <a:ext cx="4706515" cy="4909190"/>
                <a:chOff x="909963" y="1820435"/>
                <a:chExt cx="4706515" cy="4909190"/>
              </a:xfrm>
            </p:grpSpPr>
            <p:grpSp>
              <p:nvGrpSpPr>
                <p:cNvPr id="14" name="グループ化 13">
                  <a:extLst>
                    <a:ext uri="{FF2B5EF4-FFF2-40B4-BE49-F238E27FC236}">
                      <a16:creationId xmlns:a16="http://schemas.microsoft.com/office/drawing/2014/main" id="{639F0335-7BBD-5357-25A3-787A9FB7C258}"/>
                    </a:ext>
                  </a:extLst>
                </p:cNvPr>
                <p:cNvGrpSpPr/>
                <p:nvPr/>
              </p:nvGrpSpPr>
              <p:grpSpPr>
                <a:xfrm>
                  <a:off x="909963" y="1820435"/>
                  <a:ext cx="4576437" cy="4909190"/>
                  <a:chOff x="391834" y="2858350"/>
                  <a:chExt cx="4576437" cy="4909190"/>
                </a:xfrm>
              </p:grpSpPr>
              <p:sp>
                <p:nvSpPr>
                  <p:cNvPr id="9" name="正方形/長方形 8">
                    <a:extLst>
                      <a:ext uri="{FF2B5EF4-FFF2-40B4-BE49-F238E27FC236}">
                        <a16:creationId xmlns:a16="http://schemas.microsoft.com/office/drawing/2014/main" id="{C72E192F-2AE6-8A40-4701-0F22C0C4FC0A}"/>
                      </a:ext>
                    </a:extLst>
                  </p:cNvPr>
                  <p:cNvSpPr/>
                  <p:nvPr/>
                </p:nvSpPr>
                <p:spPr>
                  <a:xfrm>
                    <a:off x="1056662" y="3041617"/>
                    <a:ext cx="1582487" cy="3004307"/>
                  </a:xfrm>
                  <a:prstGeom prst="rect">
                    <a:avLst/>
                  </a:prstGeom>
                  <a:solidFill>
                    <a:schemeClr val="bg2"/>
                  </a:solidFill>
                  <a:scene3d>
                    <a:camera prst="isometricOffAxis1Right">
                      <a:rot lat="1200000" lon="17400000" rev="0"/>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58DCF8F-B850-CD66-6927-59DC47FCA09D}"/>
                      </a:ext>
                    </a:extLst>
                  </p:cNvPr>
                  <p:cNvSpPr/>
                  <p:nvPr/>
                </p:nvSpPr>
                <p:spPr>
                  <a:xfrm>
                    <a:off x="2137721" y="2858350"/>
                    <a:ext cx="2830550" cy="2805546"/>
                  </a:xfrm>
                  <a:prstGeom prst="rect">
                    <a:avLst/>
                  </a:prstGeom>
                  <a:solidFill>
                    <a:schemeClr val="bg1">
                      <a:lumMod val="95000"/>
                    </a:schemeClr>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CE25463D-CDA0-5D1D-7434-168CED480B93}"/>
                      </a:ext>
                    </a:extLst>
                  </p:cNvPr>
                  <p:cNvSpPr/>
                  <p:nvPr/>
                </p:nvSpPr>
                <p:spPr>
                  <a:xfrm rot="21075172">
                    <a:off x="1383414" y="4646437"/>
                    <a:ext cx="3150830" cy="3121103"/>
                  </a:xfrm>
                  <a:prstGeom prst="rect">
                    <a:avLst/>
                  </a:prstGeom>
                  <a:solidFill>
                    <a:schemeClr val="bg2">
                      <a:lumMod val="75000"/>
                    </a:schemeClr>
                  </a:solidFill>
                  <a:scene3d>
                    <a:camera prst="isometricOffAxis2Top"/>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113B9CC3-E0D3-9B95-9FF4-BE9E5CFF93D5}"/>
                      </a:ext>
                    </a:extLst>
                  </p:cNvPr>
                  <p:cNvSpPr/>
                  <p:nvPr/>
                </p:nvSpPr>
                <p:spPr>
                  <a:xfrm>
                    <a:off x="391834" y="3598781"/>
                    <a:ext cx="1702185" cy="2983490"/>
                  </a:xfrm>
                  <a:prstGeom prst="rect">
                    <a:avLst/>
                  </a:prstGeom>
                  <a:solidFill>
                    <a:schemeClr val="bg2"/>
                  </a:solidFill>
                  <a:scene3d>
                    <a:camera prst="isometricOffAxis1Right">
                      <a:rot lat="1200000" lon="17400000" rev="0"/>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 name="グループ化 18">
                  <a:extLst>
                    <a:ext uri="{FF2B5EF4-FFF2-40B4-BE49-F238E27FC236}">
                      <a16:creationId xmlns:a16="http://schemas.microsoft.com/office/drawing/2014/main" id="{CD3B63D6-00A1-CED9-180F-43B8A80D7CEB}"/>
                    </a:ext>
                  </a:extLst>
                </p:cNvPr>
                <p:cNvGrpSpPr/>
                <p:nvPr/>
              </p:nvGrpSpPr>
              <p:grpSpPr>
                <a:xfrm>
                  <a:off x="2489881" y="3209874"/>
                  <a:ext cx="3126597" cy="1806858"/>
                  <a:chOff x="259324" y="1422682"/>
                  <a:chExt cx="2643478" cy="1609456"/>
                </a:xfrm>
              </p:grpSpPr>
              <p:sp>
                <p:nvSpPr>
                  <p:cNvPr id="15" name="正方形/長方形 14">
                    <a:extLst>
                      <a:ext uri="{FF2B5EF4-FFF2-40B4-BE49-F238E27FC236}">
                        <a16:creationId xmlns:a16="http://schemas.microsoft.com/office/drawing/2014/main" id="{D0F6E033-314A-C672-82E0-963FBC2EC570}"/>
                      </a:ext>
                    </a:extLst>
                  </p:cNvPr>
                  <p:cNvSpPr/>
                  <p:nvPr/>
                </p:nvSpPr>
                <p:spPr>
                  <a:xfrm>
                    <a:off x="259324" y="1956133"/>
                    <a:ext cx="2146440" cy="1076005"/>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D696110-76E4-355D-8730-079DB9367CBF}"/>
                      </a:ext>
                    </a:extLst>
                  </p:cNvPr>
                  <p:cNvSpPr/>
                  <p:nvPr/>
                </p:nvSpPr>
                <p:spPr>
                  <a:xfrm>
                    <a:off x="2171444" y="1785412"/>
                    <a:ext cx="731358" cy="1175985"/>
                  </a:xfrm>
                  <a:prstGeom prst="rect">
                    <a:avLst/>
                  </a:prstGeom>
                  <a:solidFill>
                    <a:schemeClr val="bg1"/>
                  </a:solidFill>
                  <a:scene3d>
                    <a:camera prst="isometricOffAxis1Right">
                      <a:rot lat="1200000" lon="17400000" rev="0"/>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EDDF4FA2-C037-C1A7-8EF7-9A7DEC73658E}"/>
                      </a:ext>
                    </a:extLst>
                  </p:cNvPr>
                  <p:cNvSpPr/>
                  <p:nvPr/>
                </p:nvSpPr>
                <p:spPr>
                  <a:xfrm rot="21075172">
                    <a:off x="277082" y="1422682"/>
                    <a:ext cx="2358197" cy="808753"/>
                  </a:xfrm>
                  <a:prstGeom prst="rect">
                    <a:avLst/>
                  </a:prstGeom>
                  <a:solidFill>
                    <a:schemeClr val="bg1"/>
                  </a:solidFill>
                  <a:scene3d>
                    <a:camera prst="isometricOffAxis2Top"/>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 name="グループ化 19">
                  <a:extLst>
                    <a:ext uri="{FF2B5EF4-FFF2-40B4-BE49-F238E27FC236}">
                      <a16:creationId xmlns:a16="http://schemas.microsoft.com/office/drawing/2014/main" id="{23063AC0-05F9-CC70-04E5-DA59DFAADF3B}"/>
                    </a:ext>
                  </a:extLst>
                </p:cNvPr>
                <p:cNvGrpSpPr/>
                <p:nvPr/>
              </p:nvGrpSpPr>
              <p:grpSpPr>
                <a:xfrm>
                  <a:off x="3075700" y="4350942"/>
                  <a:ext cx="1740691" cy="1420431"/>
                  <a:chOff x="259325" y="1531978"/>
                  <a:chExt cx="2828510" cy="1423502"/>
                </a:xfrm>
              </p:grpSpPr>
              <p:sp>
                <p:nvSpPr>
                  <p:cNvPr id="21" name="正方形/長方形 20">
                    <a:extLst>
                      <a:ext uri="{FF2B5EF4-FFF2-40B4-BE49-F238E27FC236}">
                        <a16:creationId xmlns:a16="http://schemas.microsoft.com/office/drawing/2014/main" id="{61465A01-0D1A-1F2B-6D11-6890D8F6A24A}"/>
                      </a:ext>
                    </a:extLst>
                  </p:cNvPr>
                  <p:cNvSpPr/>
                  <p:nvPr/>
                </p:nvSpPr>
                <p:spPr>
                  <a:xfrm>
                    <a:off x="259325" y="1956133"/>
                    <a:ext cx="2013185" cy="999347"/>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4795D5C8-0CE2-86F4-F712-0E4AEADD37CE}"/>
                      </a:ext>
                    </a:extLst>
                  </p:cNvPr>
                  <p:cNvSpPr/>
                  <p:nvPr/>
                </p:nvSpPr>
                <p:spPr>
                  <a:xfrm>
                    <a:off x="1911035" y="1824555"/>
                    <a:ext cx="1176800" cy="1027163"/>
                  </a:xfrm>
                  <a:prstGeom prst="rect">
                    <a:avLst/>
                  </a:prstGeom>
                  <a:solidFill>
                    <a:schemeClr val="bg1"/>
                  </a:solidFill>
                  <a:scene3d>
                    <a:camera prst="isometricOffAxis1Right">
                      <a:rot lat="1200000" lon="17400000" rev="0"/>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603AA117-3989-D666-E2B0-E5937096F489}"/>
                      </a:ext>
                    </a:extLst>
                  </p:cNvPr>
                  <p:cNvSpPr/>
                  <p:nvPr/>
                </p:nvSpPr>
                <p:spPr>
                  <a:xfrm rot="21075172">
                    <a:off x="367681" y="1531978"/>
                    <a:ext cx="2216668" cy="628620"/>
                  </a:xfrm>
                  <a:prstGeom prst="rect">
                    <a:avLst/>
                  </a:prstGeom>
                  <a:solidFill>
                    <a:schemeClr val="bg2"/>
                  </a:solidFill>
                  <a:scene3d>
                    <a:camera prst="isometricOffAxis2Top"/>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6" name="フローチャート: 判断 25">
                  <a:extLst>
                    <a:ext uri="{FF2B5EF4-FFF2-40B4-BE49-F238E27FC236}">
                      <a16:creationId xmlns:a16="http://schemas.microsoft.com/office/drawing/2014/main" id="{7C9084CC-EFEC-C7FF-B434-494E3BCD9370}"/>
                    </a:ext>
                  </a:extLst>
                </p:cNvPr>
                <p:cNvSpPr/>
                <p:nvPr/>
              </p:nvSpPr>
              <p:spPr>
                <a:xfrm>
                  <a:off x="2939553" y="3569615"/>
                  <a:ext cx="623087" cy="158917"/>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4642AF3D-8CE9-F610-BB98-3EAB609E605B}"/>
                    </a:ext>
                  </a:extLst>
                </p:cNvPr>
                <p:cNvSpPr/>
                <p:nvPr/>
              </p:nvSpPr>
              <p:spPr>
                <a:xfrm>
                  <a:off x="3227305" y="3387304"/>
                  <a:ext cx="109485" cy="20606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FB8F4543-2227-BF6E-D97E-BC6AAD8968E7}"/>
                    </a:ext>
                  </a:extLst>
                </p:cNvPr>
                <p:cNvSpPr/>
                <p:nvPr/>
              </p:nvSpPr>
              <p:spPr>
                <a:xfrm>
                  <a:off x="3036004" y="2000901"/>
                  <a:ext cx="2039686" cy="1352519"/>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0E598951-1D8A-C7AC-3780-167A3E01DF53}"/>
                    </a:ext>
                  </a:extLst>
                </p:cNvPr>
                <p:cNvSpPr/>
                <p:nvPr/>
              </p:nvSpPr>
              <p:spPr>
                <a:xfrm>
                  <a:off x="2808174" y="2732677"/>
                  <a:ext cx="961414" cy="66231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判断 76">
                  <a:extLst>
                    <a:ext uri="{FF2B5EF4-FFF2-40B4-BE49-F238E27FC236}">
                      <a16:creationId xmlns:a16="http://schemas.microsoft.com/office/drawing/2014/main" id="{27BCF5A6-ECE8-41AC-F92D-52FCFFA4C140}"/>
                    </a:ext>
                  </a:extLst>
                </p:cNvPr>
                <p:cNvSpPr/>
                <p:nvPr/>
              </p:nvSpPr>
              <p:spPr>
                <a:xfrm>
                  <a:off x="4102511" y="3569403"/>
                  <a:ext cx="623087" cy="158917"/>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2BEF109C-6007-BE66-109F-9FEA516C0812}"/>
                    </a:ext>
                  </a:extLst>
                </p:cNvPr>
                <p:cNvSpPr/>
                <p:nvPr/>
              </p:nvSpPr>
              <p:spPr>
                <a:xfrm>
                  <a:off x="4390263" y="3387092"/>
                  <a:ext cx="109485" cy="20606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B13FEE6-4B98-8D3A-3939-5300CD2038AC}"/>
                    </a:ext>
                  </a:extLst>
                </p:cNvPr>
                <p:cNvSpPr/>
                <p:nvPr/>
              </p:nvSpPr>
              <p:spPr>
                <a:xfrm>
                  <a:off x="3971132" y="2732465"/>
                  <a:ext cx="961414" cy="66231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3C7D555-D144-16EE-7940-C9DEEB4D7212}"/>
                    </a:ext>
                  </a:extLst>
                </p:cNvPr>
                <p:cNvSpPr/>
                <p:nvPr/>
              </p:nvSpPr>
              <p:spPr>
                <a:xfrm>
                  <a:off x="1188871" y="2784723"/>
                  <a:ext cx="1197043" cy="1952717"/>
                </a:xfrm>
                <a:prstGeom prst="rect">
                  <a:avLst/>
                </a:prstGeom>
                <a:solidFill>
                  <a:schemeClr val="bg1">
                    <a:lumMod val="95000"/>
                  </a:schemeClr>
                </a:solidFill>
                <a:scene3d>
                  <a:camera prst="isometricOffAxis1Right">
                    <a:rot lat="1200000" lon="17400000" rev="0"/>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8D84D93F-4BF8-29F8-E7C4-01FC29A84CB9}"/>
                    </a:ext>
                  </a:extLst>
                </p:cNvPr>
                <p:cNvSpPr txBox="1"/>
                <p:nvPr/>
              </p:nvSpPr>
              <p:spPr>
                <a:xfrm>
                  <a:off x="3050742" y="2950310"/>
                  <a:ext cx="468923"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PC</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FC60B0B9-77FF-0059-BB08-A0AE80919E5B}"/>
                    </a:ext>
                  </a:extLst>
                </p:cNvPr>
                <p:cNvSpPr txBox="1"/>
                <p:nvPr/>
              </p:nvSpPr>
              <p:spPr>
                <a:xfrm>
                  <a:off x="4226295" y="2949952"/>
                  <a:ext cx="468923"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PC</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grpSp>
          <p:grpSp>
            <p:nvGrpSpPr>
              <p:cNvPr id="32" name="グループ化 31">
                <a:extLst>
                  <a:ext uri="{FF2B5EF4-FFF2-40B4-BE49-F238E27FC236}">
                    <a16:creationId xmlns:a16="http://schemas.microsoft.com/office/drawing/2014/main" id="{1A4EE14A-20B0-4C7A-A32B-15F8F369755D}"/>
                  </a:ext>
                </a:extLst>
              </p:cNvPr>
              <p:cNvGrpSpPr/>
              <p:nvPr/>
            </p:nvGrpSpPr>
            <p:grpSpPr>
              <a:xfrm>
                <a:off x="4992189" y="1780217"/>
                <a:ext cx="1523584" cy="900112"/>
                <a:chOff x="4932947" y="1181671"/>
                <a:chExt cx="1523584" cy="900112"/>
              </a:xfrm>
            </p:grpSpPr>
            <p:sp>
              <p:nvSpPr>
                <p:cNvPr id="59" name="テキスト ボックス 58">
                  <a:extLst>
                    <a:ext uri="{FF2B5EF4-FFF2-40B4-BE49-F238E27FC236}">
                      <a16:creationId xmlns:a16="http://schemas.microsoft.com/office/drawing/2014/main" id="{F8DE70B3-FB48-659E-63AC-13FF202E35A0}"/>
                    </a:ext>
                  </a:extLst>
                </p:cNvPr>
                <p:cNvSpPr txBox="1"/>
                <p:nvPr/>
              </p:nvSpPr>
              <p:spPr>
                <a:xfrm>
                  <a:off x="4932947" y="1181671"/>
                  <a:ext cx="1523584" cy="461665"/>
                </a:xfrm>
                <a:prstGeom prst="rect">
                  <a:avLst/>
                </a:prstGeom>
                <a:solidFill>
                  <a:schemeClr val="bg1"/>
                </a:solidFill>
                <a:ln w="28575">
                  <a:solidFill>
                    <a:srgbClr val="FF0000"/>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パネル①</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W@@@×H@@@</a:t>
                  </a:r>
                  <a:endParaRPr kumimoji="1" lang="ja-JP" altLang="en-US" sz="1200" dirty="0">
                    <a:latin typeface="メイリオ" panose="020B0604030504040204" pitchFamily="50" charset="-128"/>
                    <a:ea typeface="メイリオ" panose="020B0604030504040204" pitchFamily="50" charset="-128"/>
                  </a:endParaRPr>
                </a:p>
              </p:txBody>
            </p:sp>
            <p:cxnSp>
              <p:nvCxnSpPr>
                <p:cNvPr id="60" name="直線コネクタ 59">
                  <a:extLst>
                    <a:ext uri="{FF2B5EF4-FFF2-40B4-BE49-F238E27FC236}">
                      <a16:creationId xmlns:a16="http://schemas.microsoft.com/office/drawing/2014/main" id="{6695A0D6-3F8B-6FD1-8374-2716CB282C48}"/>
                    </a:ext>
                  </a:extLst>
                </p:cNvPr>
                <p:cNvCxnSpPr>
                  <a:cxnSpLocks/>
                </p:cNvCxnSpPr>
                <p:nvPr/>
              </p:nvCxnSpPr>
              <p:spPr>
                <a:xfrm flipV="1">
                  <a:off x="5036184" y="1642030"/>
                  <a:ext cx="559162" cy="43975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54" name="テキスト ボックス 53">
                <a:extLst>
                  <a:ext uri="{FF2B5EF4-FFF2-40B4-BE49-F238E27FC236}">
                    <a16:creationId xmlns:a16="http://schemas.microsoft.com/office/drawing/2014/main" id="{B9D6F818-4DC3-6938-AC10-881C021131BB}"/>
                  </a:ext>
                </a:extLst>
              </p:cNvPr>
              <p:cNvSpPr txBox="1"/>
              <p:nvPr/>
            </p:nvSpPr>
            <p:spPr>
              <a:xfrm>
                <a:off x="312537" y="5514695"/>
                <a:ext cx="1559487" cy="461665"/>
              </a:xfrm>
              <a:prstGeom prst="rect">
                <a:avLst/>
              </a:prstGeom>
              <a:solidFill>
                <a:schemeClr val="bg1"/>
              </a:solidFill>
              <a:ln w="28575">
                <a:solidFill>
                  <a:srgbClr val="FF0000"/>
                </a:solidFill>
              </a:ln>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パネル②</a:t>
                </a:r>
                <a:endParaRPr kumimoji="1" lang="en-US" altLang="ja-JP" sz="1200" b="1"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W@@@×H@@@</a:t>
                </a:r>
                <a:endParaRPr kumimoji="1" lang="ja-JP" altLang="en-US" sz="1200" dirty="0">
                  <a:latin typeface="メイリオ" panose="020B0604030504040204" pitchFamily="50" charset="-128"/>
                  <a:ea typeface="メイリオ" panose="020B0604030504040204" pitchFamily="50" charset="-128"/>
                </a:endParaRPr>
              </a:p>
            </p:txBody>
          </p:sp>
          <p:cxnSp>
            <p:nvCxnSpPr>
              <p:cNvPr id="53" name="直線コネクタ 52">
                <a:extLst>
                  <a:ext uri="{FF2B5EF4-FFF2-40B4-BE49-F238E27FC236}">
                    <a16:creationId xmlns:a16="http://schemas.microsoft.com/office/drawing/2014/main" id="{F2C693EA-DDD5-81E7-3231-302E0748D61C}"/>
                  </a:ext>
                </a:extLst>
              </p:cNvPr>
              <p:cNvCxnSpPr/>
              <p:nvPr/>
            </p:nvCxnSpPr>
            <p:spPr>
              <a:xfrm flipV="1">
                <a:off x="840490" y="4480151"/>
                <a:ext cx="854944" cy="1034544"/>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5" name="直線コネクタ 54">
                <a:extLst>
                  <a:ext uri="{FF2B5EF4-FFF2-40B4-BE49-F238E27FC236}">
                    <a16:creationId xmlns:a16="http://schemas.microsoft.com/office/drawing/2014/main" id="{F5B9C2CD-7F48-4354-787D-E64214ED4D55}"/>
                  </a:ext>
                </a:extLst>
              </p:cNvPr>
              <p:cNvCxnSpPr>
                <a:cxnSpLocks/>
              </p:cNvCxnSpPr>
              <p:nvPr/>
            </p:nvCxnSpPr>
            <p:spPr>
              <a:xfrm flipH="1" flipV="1">
                <a:off x="4310076" y="6209645"/>
                <a:ext cx="432886" cy="49338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grpSp>
      <p:sp>
        <p:nvSpPr>
          <p:cNvPr id="17" name="テキスト ボックス 16">
            <a:extLst>
              <a:ext uri="{FF2B5EF4-FFF2-40B4-BE49-F238E27FC236}">
                <a16:creationId xmlns:a16="http://schemas.microsoft.com/office/drawing/2014/main" id="{772429A4-3CC7-73A5-97E4-4567ADC0D2E6}"/>
              </a:ext>
            </a:extLst>
          </p:cNvPr>
          <p:cNvSpPr txBox="1"/>
          <p:nvPr/>
        </p:nvSpPr>
        <p:spPr>
          <a:xfrm>
            <a:off x="1268938" y="704293"/>
            <a:ext cx="3456432" cy="369332"/>
          </a:xfrm>
          <a:prstGeom prst="rect">
            <a:avLst/>
          </a:prstGeom>
          <a:noFill/>
        </p:spPr>
        <p:txBody>
          <a:bodyPr wrap="square">
            <a:spAutoFit/>
          </a:bodyPr>
          <a:lstStyle/>
          <a:p>
            <a:r>
              <a:rPr kumimoji="1" lang="en-US" altLang="ja-JP" sz="1800" dirty="0">
                <a:solidFill>
                  <a:srgbClr val="FF0000"/>
                </a:solidFill>
                <a:latin typeface="メイリオ" panose="020B0604030504040204" pitchFamily="50" charset="-128"/>
                <a:ea typeface="メイリオ" panose="020B0604030504040204" pitchFamily="50" charset="-128"/>
              </a:rPr>
              <a:t>※</a:t>
            </a:r>
            <a:r>
              <a:rPr kumimoji="1" lang="ja-JP" altLang="en-US" sz="1800" dirty="0">
                <a:solidFill>
                  <a:srgbClr val="FF0000"/>
                </a:solidFill>
                <a:latin typeface="メイリオ" panose="020B0604030504040204" pitchFamily="50" charset="-128"/>
                <a:ea typeface="メイリオ" panose="020B0604030504040204" pitchFamily="50" charset="-128"/>
              </a:rPr>
              <a:t>画像は一例です。</a:t>
            </a:r>
            <a:endParaRPr lang="ja-JP" altLang="en-US" dirty="0"/>
          </a:p>
        </p:txBody>
      </p:sp>
    </p:spTree>
    <p:extLst>
      <p:ext uri="{BB962C8B-B14F-4D97-AF65-F5344CB8AC3E}">
        <p14:creationId xmlns:p14="http://schemas.microsoft.com/office/powerpoint/2010/main" val="182342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21336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4.</a:t>
            </a:r>
            <a:r>
              <a:rPr kumimoji="1" lang="ja-JP" altLang="en-US" b="1" dirty="0">
                <a:solidFill>
                  <a:schemeClr val="bg1"/>
                </a:solidFill>
                <a:latin typeface="メイリオ" panose="020B0604030504040204" pitchFamily="50" charset="-128"/>
                <a:ea typeface="メイリオ" panose="020B0604030504040204" pitchFamily="50" charset="-128"/>
              </a:rPr>
              <a:t>備品リスト</a:t>
            </a:r>
          </a:p>
        </p:txBody>
      </p:sp>
      <p:graphicFrame>
        <p:nvGraphicFramePr>
          <p:cNvPr id="2" name="表 1">
            <a:extLst>
              <a:ext uri="{FF2B5EF4-FFF2-40B4-BE49-F238E27FC236}">
                <a16:creationId xmlns:a16="http://schemas.microsoft.com/office/drawing/2014/main" id="{9BA0A20B-3775-ED62-001F-1EB4CF31138A}"/>
              </a:ext>
            </a:extLst>
          </p:cNvPr>
          <p:cNvGraphicFramePr>
            <a:graphicFrameLocks noGrp="1"/>
          </p:cNvGraphicFramePr>
          <p:nvPr>
            <p:extLst>
              <p:ext uri="{D42A27DB-BD31-4B8C-83A1-F6EECF244321}">
                <p14:modId xmlns:p14="http://schemas.microsoft.com/office/powerpoint/2010/main" val="1076619575"/>
              </p:ext>
            </p:extLst>
          </p:nvPr>
        </p:nvGraphicFramePr>
        <p:xfrm>
          <a:off x="252382" y="827441"/>
          <a:ext cx="6353235" cy="5838704"/>
        </p:xfrm>
        <a:graphic>
          <a:graphicData uri="http://schemas.openxmlformats.org/drawingml/2006/table">
            <a:tbl>
              <a:tblPr firstRow="1" bandRow="1">
                <a:tableStyleId>{5C22544A-7EE6-4342-B048-85BDC9FD1C3A}</a:tableStyleId>
              </a:tblPr>
              <a:tblGrid>
                <a:gridCol w="2117745">
                  <a:extLst>
                    <a:ext uri="{9D8B030D-6E8A-4147-A177-3AD203B41FA5}">
                      <a16:colId xmlns:a16="http://schemas.microsoft.com/office/drawing/2014/main" val="3991491717"/>
                    </a:ext>
                  </a:extLst>
                </a:gridCol>
                <a:gridCol w="712802">
                  <a:extLst>
                    <a:ext uri="{9D8B030D-6E8A-4147-A177-3AD203B41FA5}">
                      <a16:colId xmlns:a16="http://schemas.microsoft.com/office/drawing/2014/main" val="4030848187"/>
                    </a:ext>
                  </a:extLst>
                </a:gridCol>
                <a:gridCol w="3522688">
                  <a:extLst>
                    <a:ext uri="{9D8B030D-6E8A-4147-A177-3AD203B41FA5}">
                      <a16:colId xmlns:a16="http://schemas.microsoft.com/office/drawing/2014/main" val="1658418660"/>
                    </a:ext>
                  </a:extLst>
                </a:gridCol>
              </a:tblGrid>
              <a:tr h="0">
                <a:tc>
                  <a:txBody>
                    <a:bodyPr/>
                    <a:lstStyle/>
                    <a:p>
                      <a:pPr algn="ctr"/>
                      <a:r>
                        <a:rPr kumimoji="1" lang="ja-JP" altLang="en-US" sz="1600" dirty="0">
                          <a:latin typeface="メイリオ" panose="020B0604030504040204" pitchFamily="50" charset="-128"/>
                          <a:ea typeface="メイリオ" panose="020B0604030504040204" pitchFamily="50" charset="-128"/>
                        </a:rPr>
                        <a:t>品目</a:t>
                      </a:r>
                      <a:endParaRPr kumimoji="1" lang="en-US" altLang="ja-JP" sz="16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600" dirty="0">
                          <a:latin typeface="メイリオ" panose="020B0604030504040204" pitchFamily="50" charset="-128"/>
                          <a:ea typeface="メイリオ" panose="020B0604030504040204" pitchFamily="50" charset="-128"/>
                        </a:rPr>
                        <a:t>数量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600" dirty="0">
                          <a:latin typeface="メイリオ" panose="020B0604030504040204" pitchFamily="50" charset="-128"/>
                          <a:ea typeface="メイリオ" panose="020B0604030504040204" pitchFamily="50" charset="-128"/>
                        </a:rPr>
                        <a:t>備考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526886378"/>
                  </a:ext>
                </a:extLst>
              </a:tr>
              <a:tr h="313312">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パネル①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6424711"/>
                  </a:ext>
                </a:extLst>
              </a:tr>
              <a:tr h="313312">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パネル②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7550500"/>
                  </a:ext>
                </a:extLst>
              </a:tr>
              <a:tr h="156656">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パネル③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1014850"/>
                  </a:ext>
                </a:extLst>
              </a:tr>
              <a:tr h="1524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ノベルティ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1304759"/>
                  </a:ext>
                </a:extLst>
              </a:tr>
              <a:tr h="1524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資料①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0542457"/>
                  </a:ext>
                </a:extLst>
              </a:tr>
              <a:tr h="235175">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ディスプレイ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4780783"/>
                  </a:ext>
                </a:extLst>
              </a:tr>
              <a:tr h="200363">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ノート</a:t>
                      </a:r>
                      <a:r>
                        <a:rPr kumimoji="1" lang="en-US" altLang="ja-JP" sz="1400" dirty="0">
                          <a:solidFill>
                            <a:schemeClr val="tx1"/>
                          </a:solidFill>
                          <a:latin typeface="メイリオ" panose="020B0604030504040204" pitchFamily="50" charset="-128"/>
                          <a:ea typeface="メイリオ" panose="020B0604030504040204" pitchFamily="50" charset="-128"/>
                        </a:rPr>
                        <a:t>PC</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0331483"/>
                  </a:ext>
                </a:extLst>
              </a:tr>
              <a:tr h="16555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充電器・コード類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6684172"/>
                  </a:ext>
                </a:extLst>
              </a:tr>
              <a:tr h="1524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はさみ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1964820"/>
                  </a:ext>
                </a:extLst>
              </a:tr>
              <a:tr h="1524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カッター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208696"/>
                  </a:ext>
                </a:extLst>
              </a:tr>
              <a:tr h="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養生テープ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3384433"/>
                  </a:ext>
                </a:extLst>
              </a:tr>
              <a:tr h="2667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813342"/>
                  </a:ext>
                </a:extLst>
              </a:tr>
              <a:tr h="2286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2841179"/>
                  </a:ext>
                </a:extLst>
              </a:tr>
              <a:tr h="1905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9958236"/>
                  </a:ext>
                </a:extLst>
              </a:tr>
              <a:tr h="15240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24071"/>
                  </a:ext>
                </a:extLst>
              </a:tr>
              <a:tr h="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2537041"/>
                  </a:ext>
                </a:extLst>
              </a:tr>
              <a:tr h="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1785089"/>
                  </a:ext>
                </a:extLst>
              </a:tr>
              <a:tr h="0">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3458764"/>
                  </a:ext>
                </a:extLst>
              </a:tr>
            </a:tbl>
          </a:graphicData>
        </a:graphic>
      </p:graphicFrame>
      <p:sp>
        <p:nvSpPr>
          <p:cNvPr id="6" name="テキスト ボックス 5">
            <a:extLst>
              <a:ext uri="{FF2B5EF4-FFF2-40B4-BE49-F238E27FC236}">
                <a16:creationId xmlns:a16="http://schemas.microsoft.com/office/drawing/2014/main" id="{F2F05CEE-9796-CB41-AE37-9854E5013531}"/>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6</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1EE9E5BC-5CD0-6220-A487-6DC505AFF083}"/>
              </a:ext>
            </a:extLst>
          </p:cNvPr>
          <p:cNvSpPr txBox="1"/>
          <p:nvPr/>
        </p:nvSpPr>
        <p:spPr>
          <a:xfrm>
            <a:off x="4328161" y="6666145"/>
            <a:ext cx="2529840" cy="307777"/>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備品はあくまで一例です</a:t>
            </a:r>
          </a:p>
        </p:txBody>
      </p:sp>
    </p:spTree>
    <p:extLst>
      <p:ext uri="{BB962C8B-B14F-4D97-AF65-F5344CB8AC3E}">
        <p14:creationId xmlns:p14="http://schemas.microsoft.com/office/powerpoint/2010/main" val="43316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1" y="30778"/>
            <a:ext cx="4951379"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5.</a:t>
            </a:r>
            <a:r>
              <a:rPr kumimoji="1" lang="ja-JP" altLang="en-US" b="1" dirty="0">
                <a:solidFill>
                  <a:schemeClr val="bg1"/>
                </a:solidFill>
                <a:latin typeface="メイリオ" panose="020B0604030504040204" pitchFamily="50" charset="-128"/>
                <a:ea typeface="メイリオ" panose="020B0604030504040204" pitchFamily="50" charset="-128"/>
              </a:rPr>
              <a:t> シフト表</a:t>
            </a:r>
          </a:p>
        </p:txBody>
      </p:sp>
      <p:sp>
        <p:nvSpPr>
          <p:cNvPr id="6" name="テキスト ボックス 5">
            <a:extLst>
              <a:ext uri="{FF2B5EF4-FFF2-40B4-BE49-F238E27FC236}">
                <a16:creationId xmlns:a16="http://schemas.microsoft.com/office/drawing/2014/main" id="{A8FAD3BD-2C14-7412-76DA-EA6C3C37F00F}"/>
              </a:ext>
            </a:extLst>
          </p:cNvPr>
          <p:cNvSpPr txBox="1"/>
          <p:nvPr/>
        </p:nvSpPr>
        <p:spPr>
          <a:xfrm>
            <a:off x="3292337" y="8507414"/>
            <a:ext cx="27332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7</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FD87668A-F667-D8CF-C9C7-AFDA7E1DBD05}"/>
              </a:ext>
            </a:extLst>
          </p:cNvPr>
          <p:cNvPicPr>
            <a:picLocks noChangeAspect="1"/>
          </p:cNvPicPr>
          <p:nvPr/>
        </p:nvPicPr>
        <p:blipFill>
          <a:blip r:embed="rId2"/>
          <a:stretch>
            <a:fillRect/>
          </a:stretch>
        </p:blipFill>
        <p:spPr>
          <a:xfrm>
            <a:off x="174481" y="1092808"/>
            <a:ext cx="6352032" cy="1558496"/>
          </a:xfrm>
          <a:prstGeom prst="rect">
            <a:avLst/>
          </a:prstGeom>
        </p:spPr>
      </p:pic>
      <p:pic>
        <p:nvPicPr>
          <p:cNvPr id="8" name="図 7">
            <a:extLst>
              <a:ext uri="{FF2B5EF4-FFF2-40B4-BE49-F238E27FC236}">
                <a16:creationId xmlns:a16="http://schemas.microsoft.com/office/drawing/2014/main" id="{D094E900-6AE5-386F-B8CC-D817A1E0B6E9}"/>
              </a:ext>
            </a:extLst>
          </p:cNvPr>
          <p:cNvPicPr>
            <a:picLocks noChangeAspect="1"/>
          </p:cNvPicPr>
          <p:nvPr/>
        </p:nvPicPr>
        <p:blipFill>
          <a:blip r:embed="rId3"/>
          <a:stretch>
            <a:fillRect/>
          </a:stretch>
        </p:blipFill>
        <p:spPr>
          <a:xfrm>
            <a:off x="116320" y="3403802"/>
            <a:ext cx="6468353" cy="1587036"/>
          </a:xfrm>
          <a:prstGeom prst="rect">
            <a:avLst/>
          </a:prstGeom>
        </p:spPr>
      </p:pic>
      <p:sp>
        <p:nvSpPr>
          <p:cNvPr id="9" name="テキスト ボックス 8">
            <a:extLst>
              <a:ext uri="{FF2B5EF4-FFF2-40B4-BE49-F238E27FC236}">
                <a16:creationId xmlns:a16="http://schemas.microsoft.com/office/drawing/2014/main" id="{A8241D54-EF50-6167-CAB7-D72096D2CBD1}"/>
              </a:ext>
            </a:extLst>
          </p:cNvPr>
          <p:cNvSpPr txBox="1"/>
          <p:nvPr/>
        </p:nvSpPr>
        <p:spPr>
          <a:xfrm>
            <a:off x="116321" y="658612"/>
            <a:ext cx="5444225" cy="369332"/>
          </a:xfrm>
          <a:prstGeom prst="rect">
            <a:avLst/>
          </a:prstGeom>
          <a:noFill/>
        </p:spPr>
        <p:txBody>
          <a:bodyPr wrap="square" rtlCol="0">
            <a:spAutoFit/>
          </a:bodyPr>
          <a:lstStyle/>
          <a:p>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MM</a:t>
            </a:r>
            <a:r>
              <a:rPr kumimoji="1" lang="ja-JP" altLang="en-US" b="1" u="sng" dirty="0">
                <a:latin typeface="メイリオ" panose="020B0604030504040204" pitchFamily="50" charset="-128"/>
                <a:ea typeface="メイリオ" panose="020B0604030504040204" pitchFamily="50" charset="-128"/>
              </a:rPr>
              <a:t>月</a:t>
            </a:r>
            <a:r>
              <a:rPr kumimoji="1" lang="en-US" altLang="ja-JP" b="1" u="sng" dirty="0">
                <a:latin typeface="メイリオ" panose="020B0604030504040204" pitchFamily="50" charset="-128"/>
                <a:ea typeface="メイリオ" panose="020B0604030504040204" pitchFamily="50" charset="-128"/>
              </a:rPr>
              <a:t>DD</a:t>
            </a:r>
            <a:r>
              <a:rPr kumimoji="1" lang="ja-JP" altLang="en-US" b="1" u="sng" dirty="0">
                <a:latin typeface="メイリオ" panose="020B0604030504040204" pitchFamily="50" charset="-128"/>
                <a:ea typeface="メイリオ" panose="020B0604030504040204" pitchFamily="50" charset="-128"/>
              </a:rPr>
              <a:t>日（</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展</a:t>
            </a:r>
            <a:r>
              <a:rPr kumimoji="1" lang="en-US" altLang="ja-JP" b="1" u="sng" dirty="0">
                <a:latin typeface="メイリオ" panose="020B0604030504040204" pitchFamily="50" charset="-128"/>
                <a:ea typeface="メイリオ" panose="020B0604030504040204" pitchFamily="50" charset="-128"/>
              </a:rPr>
              <a:t>1</a:t>
            </a:r>
            <a:r>
              <a:rPr kumimoji="1" lang="ja-JP" altLang="en-US" b="1" u="sng" dirty="0">
                <a:latin typeface="メイリオ" panose="020B0604030504040204" pitchFamily="50" charset="-128"/>
                <a:ea typeface="メイリオ" panose="020B0604030504040204" pitchFamily="50" charset="-128"/>
              </a:rPr>
              <a:t>日目</a:t>
            </a:r>
          </a:p>
        </p:txBody>
      </p:sp>
      <p:sp>
        <p:nvSpPr>
          <p:cNvPr id="10" name="テキスト ボックス 9">
            <a:extLst>
              <a:ext uri="{FF2B5EF4-FFF2-40B4-BE49-F238E27FC236}">
                <a16:creationId xmlns:a16="http://schemas.microsoft.com/office/drawing/2014/main" id="{75EAF698-F22D-A7EE-6466-EB4E1AFB9977}"/>
              </a:ext>
            </a:extLst>
          </p:cNvPr>
          <p:cNvSpPr txBox="1"/>
          <p:nvPr/>
        </p:nvSpPr>
        <p:spPr>
          <a:xfrm>
            <a:off x="116321" y="2988304"/>
            <a:ext cx="5444225" cy="369332"/>
          </a:xfrm>
          <a:prstGeom prst="rect">
            <a:avLst/>
          </a:prstGeom>
          <a:noFill/>
        </p:spPr>
        <p:txBody>
          <a:bodyPr wrap="square" rtlCol="0">
            <a:spAutoFit/>
          </a:bodyPr>
          <a:lstStyle/>
          <a:p>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MM</a:t>
            </a:r>
            <a:r>
              <a:rPr kumimoji="1" lang="ja-JP" altLang="en-US" b="1" u="sng" dirty="0">
                <a:latin typeface="メイリオ" panose="020B0604030504040204" pitchFamily="50" charset="-128"/>
                <a:ea typeface="メイリオ" panose="020B0604030504040204" pitchFamily="50" charset="-128"/>
              </a:rPr>
              <a:t>月</a:t>
            </a:r>
            <a:r>
              <a:rPr kumimoji="1" lang="en-US" altLang="ja-JP" b="1" u="sng" dirty="0">
                <a:latin typeface="メイリオ" panose="020B0604030504040204" pitchFamily="50" charset="-128"/>
                <a:ea typeface="メイリオ" panose="020B0604030504040204" pitchFamily="50" charset="-128"/>
              </a:rPr>
              <a:t>DD</a:t>
            </a:r>
            <a:r>
              <a:rPr kumimoji="1" lang="ja-JP" altLang="en-US" b="1" u="sng" dirty="0">
                <a:latin typeface="メイリオ" panose="020B0604030504040204" pitchFamily="50" charset="-128"/>
                <a:ea typeface="メイリオ" panose="020B0604030504040204" pitchFamily="50" charset="-128"/>
              </a:rPr>
              <a:t>日（</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a:t>
            </a:r>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展</a:t>
            </a:r>
            <a:r>
              <a:rPr kumimoji="1" lang="en-US" altLang="ja-JP" b="1" u="sng" dirty="0">
                <a:latin typeface="メイリオ" panose="020B0604030504040204" pitchFamily="50" charset="-128"/>
                <a:ea typeface="メイリオ" panose="020B0604030504040204" pitchFamily="50" charset="-128"/>
              </a:rPr>
              <a:t>2</a:t>
            </a:r>
            <a:r>
              <a:rPr kumimoji="1" lang="ja-JP" altLang="en-US" b="1" u="sng" dirty="0">
                <a:latin typeface="メイリオ" panose="020B0604030504040204" pitchFamily="50" charset="-128"/>
                <a:ea typeface="メイリオ" panose="020B0604030504040204" pitchFamily="50" charset="-128"/>
              </a:rPr>
              <a:t>日目</a:t>
            </a:r>
          </a:p>
        </p:txBody>
      </p:sp>
      <p:sp>
        <p:nvSpPr>
          <p:cNvPr id="11" name="テキスト ボックス 10">
            <a:extLst>
              <a:ext uri="{FF2B5EF4-FFF2-40B4-BE49-F238E27FC236}">
                <a16:creationId xmlns:a16="http://schemas.microsoft.com/office/drawing/2014/main" id="{512218B3-75E4-CDC8-AB61-47DC65821434}"/>
              </a:ext>
            </a:extLst>
          </p:cNvPr>
          <p:cNvSpPr txBox="1"/>
          <p:nvPr/>
        </p:nvSpPr>
        <p:spPr>
          <a:xfrm>
            <a:off x="0" y="5077215"/>
            <a:ext cx="6858000" cy="738664"/>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画像は、</a:t>
            </a:r>
            <a:r>
              <a:rPr kumimoji="1" lang="en-US" altLang="ja-JP" sz="1400" dirty="0">
                <a:solidFill>
                  <a:srgbClr val="FF0000"/>
                </a:solidFill>
                <a:latin typeface="メイリオ" panose="020B0604030504040204" pitchFamily="50" charset="-128"/>
                <a:ea typeface="メイリオ" panose="020B0604030504040204" pitchFamily="50" charset="-128"/>
              </a:rPr>
              <a:t>2</a:t>
            </a:r>
            <a:r>
              <a:rPr kumimoji="1" lang="ja-JP" altLang="en-US" sz="1400" dirty="0">
                <a:solidFill>
                  <a:srgbClr val="FF0000"/>
                </a:solidFill>
                <a:latin typeface="メイリオ" panose="020B0604030504040204" pitchFamily="50" charset="-128"/>
                <a:ea typeface="メイリオ" panose="020B0604030504040204" pitchFamily="50" charset="-128"/>
              </a:rPr>
              <a:t>日開催、</a:t>
            </a:r>
            <a:r>
              <a:rPr kumimoji="1" lang="en-US" altLang="ja-JP" sz="1400" dirty="0">
                <a:solidFill>
                  <a:srgbClr val="FF0000"/>
                </a:solidFill>
                <a:latin typeface="メイリオ" panose="020B0604030504040204" pitchFamily="50" charset="-128"/>
                <a:ea typeface="メイリオ" panose="020B0604030504040204" pitchFamily="50" charset="-128"/>
              </a:rPr>
              <a:t>1</a:t>
            </a:r>
            <a:r>
              <a:rPr kumimoji="1" lang="ja-JP" altLang="en-US" sz="1400" dirty="0">
                <a:solidFill>
                  <a:srgbClr val="FF0000"/>
                </a:solidFill>
                <a:latin typeface="メイリオ" panose="020B0604030504040204" pitchFamily="50" charset="-128"/>
                <a:ea typeface="メイリオ" panose="020B0604030504040204" pitchFamily="50" charset="-128"/>
              </a:rPr>
              <a:t>日目にセミナーを行うことを前提とした一例です。</a:t>
            </a:r>
            <a:endParaRPr kumimoji="1" lang="en-US" altLang="ja-JP" sz="1400" dirty="0">
              <a:solidFill>
                <a:srgbClr val="FF0000"/>
              </a:solidFill>
              <a:latin typeface="メイリオ" panose="020B0604030504040204" pitchFamily="50" charset="-128"/>
              <a:ea typeface="メイリオ" panose="020B0604030504040204" pitchFamily="50" charset="-128"/>
            </a:endParaRPr>
          </a:p>
          <a:p>
            <a:r>
              <a:rPr kumimoji="1" lang="ja-JP" altLang="en-US" sz="1400" dirty="0">
                <a:solidFill>
                  <a:srgbClr val="FF0000"/>
                </a:solidFill>
                <a:latin typeface="メイリオ" panose="020B0604030504040204" pitchFamily="50" charset="-128"/>
                <a:ea typeface="メイリオ" panose="020B0604030504040204" pitchFamily="50" charset="-128"/>
              </a:rPr>
              <a:t>実際に使用する際は、別添付のシフト作成用</a:t>
            </a:r>
            <a:r>
              <a:rPr kumimoji="1" lang="en-US" altLang="ja-JP" sz="1400" dirty="0">
                <a:solidFill>
                  <a:srgbClr val="FF0000"/>
                </a:solidFill>
                <a:latin typeface="メイリオ" panose="020B0604030504040204" pitchFamily="50" charset="-128"/>
                <a:ea typeface="メイリオ" panose="020B0604030504040204" pitchFamily="50" charset="-128"/>
              </a:rPr>
              <a:t>Excel</a:t>
            </a:r>
            <a:r>
              <a:rPr kumimoji="1" lang="ja-JP" altLang="en-US" sz="1400" dirty="0">
                <a:solidFill>
                  <a:srgbClr val="FF0000"/>
                </a:solidFill>
                <a:latin typeface="メイリオ" panose="020B0604030504040204" pitchFamily="50" charset="-128"/>
                <a:ea typeface="メイリオ" panose="020B0604030504040204" pitchFamily="50" charset="-128"/>
              </a:rPr>
              <a:t>などを利用し自社の出展に合わせたシフトを作成してください。</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7478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CAC2C25-6FAC-BE2C-0605-79176EADD36E}"/>
              </a:ext>
            </a:extLst>
          </p:cNvPr>
          <p:cNvSpPr txBox="1"/>
          <p:nvPr/>
        </p:nvSpPr>
        <p:spPr>
          <a:xfrm>
            <a:off x="0" y="8461248"/>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8D49DDF-FC85-BAD8-56B6-80A841CE7FE4}"/>
              </a:ext>
            </a:extLst>
          </p:cNvPr>
          <p:cNvSpPr txBox="1"/>
          <p:nvPr/>
        </p:nvSpPr>
        <p:spPr>
          <a:xfrm>
            <a:off x="0" y="0"/>
            <a:ext cx="6858000" cy="400110"/>
          </a:xfrm>
          <a:prstGeom prst="rect">
            <a:avLst/>
          </a:prstGeom>
          <a:solidFill>
            <a:schemeClr val="accent6">
              <a:lumMod val="75000"/>
            </a:schemeClr>
          </a:solidFill>
        </p:spPr>
        <p:txBody>
          <a:bodyPr wrap="square" rtlCol="0">
            <a:spAutoFit/>
          </a:bodyPr>
          <a:lstStyle/>
          <a:p>
            <a:pPr algn="ct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52C7EB3-8CB9-D186-7BF2-D86566071C19}"/>
              </a:ext>
            </a:extLst>
          </p:cNvPr>
          <p:cNvSpPr txBox="1"/>
          <p:nvPr/>
        </p:nvSpPr>
        <p:spPr>
          <a:xfrm>
            <a:off x="0" y="30778"/>
            <a:ext cx="3962400" cy="369332"/>
          </a:xfrm>
          <a:prstGeom prst="rect">
            <a:avLst/>
          </a:prstGeom>
          <a:noFill/>
        </p:spPr>
        <p:txBody>
          <a:bodyPr wrap="square" rtlCol="0">
            <a:spAutoFit/>
          </a:bodyPr>
          <a:lstStyle/>
          <a:p>
            <a:r>
              <a:rPr kumimoji="1" lang="en-US" altLang="ja-JP" b="1" dirty="0">
                <a:solidFill>
                  <a:schemeClr val="bg1"/>
                </a:solidFill>
                <a:latin typeface="メイリオ" panose="020B0604030504040204" pitchFamily="50" charset="-128"/>
                <a:ea typeface="メイリオ" panose="020B0604030504040204" pitchFamily="50" charset="-128"/>
              </a:rPr>
              <a:t>6.</a:t>
            </a:r>
            <a:r>
              <a:rPr kumimoji="1" lang="ja-JP" altLang="en-US" b="1" dirty="0">
                <a:solidFill>
                  <a:schemeClr val="bg1"/>
                </a:solidFill>
                <a:latin typeface="メイリオ" panose="020B0604030504040204" pitchFamily="50" charset="-128"/>
                <a:ea typeface="メイリオ" panose="020B0604030504040204" pitchFamily="50" charset="-128"/>
              </a:rPr>
              <a:t>会場</a:t>
            </a:r>
            <a:r>
              <a:rPr kumimoji="1" lang="en-US" altLang="ja-JP" b="1" dirty="0">
                <a:solidFill>
                  <a:schemeClr val="bg1"/>
                </a:solidFill>
                <a:latin typeface="メイリオ" panose="020B0604030504040204" pitchFamily="50" charset="-128"/>
                <a:ea typeface="メイリオ" panose="020B0604030504040204" pitchFamily="50" charset="-128"/>
              </a:rPr>
              <a:t>MAP</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09031D0D-FE7C-9116-2B2C-8C7765364D6C}"/>
              </a:ext>
            </a:extLst>
          </p:cNvPr>
          <p:cNvSpPr txBox="1"/>
          <p:nvPr/>
        </p:nvSpPr>
        <p:spPr>
          <a:xfrm>
            <a:off x="3206612" y="8516872"/>
            <a:ext cx="444776" cy="307777"/>
          </a:xfrm>
          <a:prstGeom prst="rect">
            <a:avLst/>
          </a:prstGeom>
          <a:noFill/>
        </p:spPr>
        <p:txBody>
          <a:bodyPr wrap="square" rtlCol="0">
            <a:spAutoFit/>
          </a:bodyPr>
          <a:lstStyle/>
          <a:p>
            <a:r>
              <a:rPr kumimoji="1" lang="en-US" altLang="ja-JP" sz="1400" b="1" dirty="0">
                <a:solidFill>
                  <a:schemeClr val="bg1"/>
                </a:solidFill>
                <a:latin typeface="メイリオ" panose="020B0604030504040204" pitchFamily="50" charset="-128"/>
                <a:ea typeface="メイリオ" panose="020B0604030504040204" pitchFamily="50" charset="-128"/>
              </a:rPr>
              <a:t>10</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92471B12-5BD6-0CC5-193A-273CF913ED88}"/>
              </a:ext>
            </a:extLst>
          </p:cNvPr>
          <p:cNvPicPr>
            <a:picLocks noChangeAspect="1"/>
          </p:cNvPicPr>
          <p:nvPr/>
        </p:nvPicPr>
        <p:blipFill>
          <a:blip r:embed="rId3"/>
          <a:stretch>
            <a:fillRect/>
          </a:stretch>
        </p:blipFill>
        <p:spPr>
          <a:xfrm>
            <a:off x="39798" y="564723"/>
            <a:ext cx="6778404" cy="4679909"/>
          </a:xfrm>
          <a:prstGeom prst="rect">
            <a:avLst/>
          </a:prstGeom>
        </p:spPr>
      </p:pic>
      <p:sp>
        <p:nvSpPr>
          <p:cNvPr id="7" name="テキスト ボックス 6">
            <a:extLst>
              <a:ext uri="{FF2B5EF4-FFF2-40B4-BE49-F238E27FC236}">
                <a16:creationId xmlns:a16="http://schemas.microsoft.com/office/drawing/2014/main" id="{322150C9-BA09-EACE-7177-B41DB4D6676E}"/>
              </a:ext>
            </a:extLst>
          </p:cNvPr>
          <p:cNvSpPr txBox="1"/>
          <p:nvPr/>
        </p:nvSpPr>
        <p:spPr>
          <a:xfrm>
            <a:off x="39798" y="5252821"/>
            <a:ext cx="6858000" cy="738664"/>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画像は一例です。実際に使用する際は、主催側が用意した会場の</a:t>
            </a:r>
            <a:r>
              <a:rPr kumimoji="1" lang="en-US" altLang="ja-JP" sz="1400" dirty="0">
                <a:solidFill>
                  <a:srgbClr val="FF0000"/>
                </a:solidFill>
                <a:latin typeface="メイリオ" panose="020B0604030504040204" pitchFamily="50" charset="-128"/>
                <a:ea typeface="メイリオ" panose="020B0604030504040204" pitchFamily="50" charset="-128"/>
              </a:rPr>
              <a:t>MAP</a:t>
            </a:r>
            <a:r>
              <a:rPr kumimoji="1" lang="ja-JP" altLang="en-US" sz="1400" dirty="0">
                <a:solidFill>
                  <a:srgbClr val="FF0000"/>
                </a:solidFill>
                <a:latin typeface="メイリオ" panose="020B0604030504040204" pitchFamily="50" charset="-128"/>
                <a:ea typeface="メイリオ" panose="020B0604030504040204" pitchFamily="50" charset="-128"/>
              </a:rPr>
              <a:t>に上図のように星印や囲みを付けて、会場内で自社ブースがどの位置にあたるのかわかりやすく記すことをおすすめします。</a:t>
            </a:r>
          </a:p>
        </p:txBody>
      </p:sp>
      <p:sp>
        <p:nvSpPr>
          <p:cNvPr id="8" name="正方形/長方形 7">
            <a:extLst>
              <a:ext uri="{FF2B5EF4-FFF2-40B4-BE49-F238E27FC236}">
                <a16:creationId xmlns:a16="http://schemas.microsoft.com/office/drawing/2014/main" id="{7B34A931-6A18-2D73-736A-0B5E3AD2EB18}"/>
              </a:ext>
            </a:extLst>
          </p:cNvPr>
          <p:cNvSpPr/>
          <p:nvPr/>
        </p:nvSpPr>
        <p:spPr>
          <a:xfrm>
            <a:off x="4206240" y="3174736"/>
            <a:ext cx="707136" cy="62620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075454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3218</TotalTime>
  <Words>513</Words>
  <Application>Microsoft Office PowerPoint</Application>
  <PresentationFormat>画面に合わせる (4:3)</PresentationFormat>
  <Paragraphs>127</Paragraphs>
  <Slides>10</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メイリオ</vt: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officeuser11</dc:creator>
  <cp:lastModifiedBy>officeuser11</cp:lastModifiedBy>
  <cp:revision>18</cp:revision>
  <cp:lastPrinted>2024-10-04T04:46:37Z</cp:lastPrinted>
  <dcterms:created xsi:type="dcterms:W3CDTF">2024-08-21T08:20:12Z</dcterms:created>
  <dcterms:modified xsi:type="dcterms:W3CDTF">2024-11-15T02:44:57Z</dcterms:modified>
</cp:coreProperties>
</file>